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4" r:id="rId3"/>
    <p:sldId id="263" r:id="rId4"/>
    <p:sldId id="261" r:id="rId5"/>
    <p:sldId id="257" r:id="rId6"/>
    <p:sldId id="267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3B2865-F662-4D0D-A86E-981BC970D6A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D6073F8-57F8-4449-A2E9-BD164FC294D6}">
      <dgm:prSet phldrT="[Text]" custT="1"/>
      <dgm:spPr/>
      <dgm:t>
        <a:bodyPr/>
        <a:lstStyle/>
        <a:p>
          <a:pPr rtl="0"/>
          <a:r>
            <a:rPr lang="en-US" sz="2400" b="1" dirty="0" smtClean="0"/>
            <a:t>OAM</a:t>
          </a:r>
          <a:endParaRPr lang="he-IL" sz="2400" b="1" dirty="0"/>
        </a:p>
      </dgm:t>
    </dgm:pt>
    <dgm:pt modelId="{9EC81A82-70CB-4FE2-9A3D-1FE4B066246B}" type="parTrans" cxnId="{24389A54-955E-4A90-BA43-E94A8B6DFFDD}">
      <dgm:prSet/>
      <dgm:spPr/>
      <dgm:t>
        <a:bodyPr/>
        <a:lstStyle/>
        <a:p>
          <a:pPr rtl="0"/>
          <a:endParaRPr lang="he-IL" sz="1050"/>
        </a:p>
      </dgm:t>
    </dgm:pt>
    <dgm:pt modelId="{D3EB62C7-2D9F-467B-9B6E-E59519DD7A2D}" type="sibTrans" cxnId="{24389A54-955E-4A90-BA43-E94A8B6DFFDD}">
      <dgm:prSet/>
      <dgm:spPr/>
      <dgm:t>
        <a:bodyPr/>
        <a:lstStyle/>
        <a:p>
          <a:pPr rtl="0"/>
          <a:endParaRPr lang="he-IL" sz="1050"/>
        </a:p>
      </dgm:t>
    </dgm:pt>
    <dgm:pt modelId="{765AF458-545F-443A-A3F9-4DAD076B8009}">
      <dgm:prSet phldrT="[Text]" custT="1"/>
      <dgm:spPr/>
      <dgm:t>
        <a:bodyPr/>
        <a:lstStyle/>
        <a:p>
          <a:pPr rtl="0"/>
          <a:r>
            <a:rPr lang="en-US" sz="1400" dirty="0" smtClean="0"/>
            <a:t>OS904-MBH-4         HW-based (RFC2544 included)</a:t>
          </a:r>
          <a:endParaRPr lang="he-IL" sz="1400" dirty="0"/>
        </a:p>
      </dgm:t>
    </dgm:pt>
    <dgm:pt modelId="{2BC5895F-8FB1-483F-8ADA-09A7B11B6636}" type="parTrans" cxnId="{6369EEF0-272D-473C-B0D6-34E721DA4825}">
      <dgm:prSet/>
      <dgm:spPr/>
      <dgm:t>
        <a:bodyPr/>
        <a:lstStyle/>
        <a:p>
          <a:pPr rtl="0"/>
          <a:endParaRPr lang="he-IL" sz="1050"/>
        </a:p>
      </dgm:t>
    </dgm:pt>
    <dgm:pt modelId="{36198247-E94A-4FC1-A530-BF7F213E14B2}" type="sibTrans" cxnId="{6369EEF0-272D-473C-B0D6-34E721DA4825}">
      <dgm:prSet/>
      <dgm:spPr/>
      <dgm:t>
        <a:bodyPr/>
        <a:lstStyle/>
        <a:p>
          <a:pPr rtl="0"/>
          <a:endParaRPr lang="he-IL" sz="1050"/>
        </a:p>
      </dgm:t>
    </dgm:pt>
    <dgm:pt modelId="{A787B103-630F-4098-93C0-39CEC0257B0E}">
      <dgm:prSet phldrT="[Text]" custT="1"/>
      <dgm:spPr/>
      <dgm:t>
        <a:bodyPr/>
        <a:lstStyle/>
        <a:p>
          <a:pPr rtl="0"/>
          <a:r>
            <a:rPr lang="en-US" sz="1400" dirty="0" smtClean="0"/>
            <a:t>OS910-M                  SW-based</a:t>
          </a:r>
          <a:endParaRPr lang="he-IL" sz="1400" dirty="0"/>
        </a:p>
      </dgm:t>
    </dgm:pt>
    <dgm:pt modelId="{115A6D4D-208D-4B7E-B6DF-7C3F55B89B57}" type="parTrans" cxnId="{AD9D68E2-E50A-4087-BD38-56B165FD3F42}">
      <dgm:prSet/>
      <dgm:spPr/>
      <dgm:t>
        <a:bodyPr/>
        <a:lstStyle/>
        <a:p>
          <a:pPr rtl="0"/>
          <a:endParaRPr lang="he-IL" sz="1050"/>
        </a:p>
      </dgm:t>
    </dgm:pt>
    <dgm:pt modelId="{6D61B1A7-131B-4A79-B75E-04605B8F2497}" type="sibTrans" cxnId="{AD9D68E2-E50A-4087-BD38-56B165FD3F42}">
      <dgm:prSet/>
      <dgm:spPr/>
      <dgm:t>
        <a:bodyPr/>
        <a:lstStyle/>
        <a:p>
          <a:pPr rtl="0"/>
          <a:endParaRPr lang="he-IL" sz="1050"/>
        </a:p>
      </dgm:t>
    </dgm:pt>
    <dgm:pt modelId="{A3DA3117-4F79-454A-A182-979C080A4D0A}">
      <dgm:prSet phldrT="[Text]" custT="1"/>
      <dgm:spPr/>
      <dgm:t>
        <a:bodyPr/>
        <a:lstStyle/>
        <a:p>
          <a:pPr rtl="0"/>
          <a:r>
            <a:rPr lang="en-US" sz="2400" b="1" dirty="0" smtClean="0"/>
            <a:t>CES Synchronization</a:t>
          </a:r>
          <a:endParaRPr lang="he-IL" sz="2400" b="1" dirty="0"/>
        </a:p>
      </dgm:t>
    </dgm:pt>
    <dgm:pt modelId="{0F4A4E9E-6E2F-4224-810B-6D5B83055300}" type="parTrans" cxnId="{D008C02C-5C00-487D-8B45-2A66C48B2826}">
      <dgm:prSet/>
      <dgm:spPr/>
      <dgm:t>
        <a:bodyPr/>
        <a:lstStyle/>
        <a:p>
          <a:pPr rtl="0"/>
          <a:endParaRPr lang="he-IL" sz="1050"/>
        </a:p>
      </dgm:t>
    </dgm:pt>
    <dgm:pt modelId="{7E2140C4-3CAF-4FF8-BAA7-38A6BB542D34}" type="sibTrans" cxnId="{D008C02C-5C00-487D-8B45-2A66C48B2826}">
      <dgm:prSet/>
      <dgm:spPr/>
      <dgm:t>
        <a:bodyPr/>
        <a:lstStyle/>
        <a:p>
          <a:pPr rtl="0"/>
          <a:endParaRPr lang="he-IL" sz="1050"/>
        </a:p>
      </dgm:t>
    </dgm:pt>
    <dgm:pt modelId="{146569F9-6DFE-485A-98A6-5BA20568F871}">
      <dgm:prSet phldrT="[Text]" custT="1"/>
      <dgm:spPr/>
      <dgm:t>
        <a:bodyPr/>
        <a:lstStyle/>
        <a:p>
          <a:pPr rtl="0"/>
          <a:r>
            <a:rPr lang="en-US" sz="1400" dirty="0" smtClean="0"/>
            <a:t>OS904-MBH-4          Based on SyncE, 1588v2 &amp; Adaptive Clocking</a:t>
          </a:r>
          <a:endParaRPr lang="he-IL" sz="1400" dirty="0"/>
        </a:p>
      </dgm:t>
    </dgm:pt>
    <dgm:pt modelId="{7BFE3D71-ED14-4723-8692-88FEA23B5C48}" type="parTrans" cxnId="{07C99FAD-65FA-4ECE-8DDF-2596307C1D04}">
      <dgm:prSet/>
      <dgm:spPr/>
      <dgm:t>
        <a:bodyPr/>
        <a:lstStyle/>
        <a:p>
          <a:pPr rtl="0"/>
          <a:endParaRPr lang="he-IL" sz="1050"/>
        </a:p>
      </dgm:t>
    </dgm:pt>
    <dgm:pt modelId="{A0C22916-0806-47D9-8D90-843FECC7E1B7}" type="sibTrans" cxnId="{07C99FAD-65FA-4ECE-8DDF-2596307C1D04}">
      <dgm:prSet/>
      <dgm:spPr/>
      <dgm:t>
        <a:bodyPr/>
        <a:lstStyle/>
        <a:p>
          <a:pPr rtl="0"/>
          <a:endParaRPr lang="he-IL" sz="1050"/>
        </a:p>
      </dgm:t>
    </dgm:pt>
    <dgm:pt modelId="{0317D154-FD10-49F6-83F3-56E86B2BF312}">
      <dgm:prSet phldrT="[Text]" custT="1"/>
      <dgm:spPr/>
      <dgm:t>
        <a:bodyPr/>
        <a:lstStyle/>
        <a:p>
          <a:pPr rtl="0"/>
          <a:r>
            <a:rPr lang="en-US" sz="1400" dirty="0" smtClean="0"/>
            <a:t>OS910-M                   Based on Adaptive Clocking</a:t>
          </a:r>
          <a:endParaRPr lang="he-IL" sz="1400" dirty="0"/>
        </a:p>
      </dgm:t>
    </dgm:pt>
    <dgm:pt modelId="{50A6849F-9E7A-4F14-ADEE-06F03740435C}" type="parTrans" cxnId="{49F366F6-4CA0-4204-A393-098A45A0A1A0}">
      <dgm:prSet/>
      <dgm:spPr/>
      <dgm:t>
        <a:bodyPr/>
        <a:lstStyle/>
        <a:p>
          <a:pPr rtl="0"/>
          <a:endParaRPr lang="he-IL" sz="1050"/>
        </a:p>
      </dgm:t>
    </dgm:pt>
    <dgm:pt modelId="{E3C763D1-19DA-4FB2-8A12-214FD0922FD8}" type="sibTrans" cxnId="{49F366F6-4CA0-4204-A393-098A45A0A1A0}">
      <dgm:prSet/>
      <dgm:spPr/>
      <dgm:t>
        <a:bodyPr/>
        <a:lstStyle/>
        <a:p>
          <a:pPr rtl="0"/>
          <a:endParaRPr lang="he-IL" sz="1050"/>
        </a:p>
      </dgm:t>
    </dgm:pt>
    <dgm:pt modelId="{FDB8EB12-EDCE-49AD-8F46-59CC3F1993B7}">
      <dgm:prSet phldrT="[Text]" custT="1"/>
      <dgm:spPr/>
      <dgm:t>
        <a:bodyPr/>
        <a:lstStyle/>
        <a:p>
          <a:pPr rtl="0"/>
          <a:r>
            <a:rPr lang="en-US" sz="2400" b="1" dirty="0" smtClean="0"/>
            <a:t>Supported Temperature Range</a:t>
          </a:r>
          <a:endParaRPr lang="he-IL" sz="2400" b="1" dirty="0"/>
        </a:p>
      </dgm:t>
    </dgm:pt>
    <dgm:pt modelId="{DAE2B93D-397F-4B01-8550-9F6541CE06DF}" type="parTrans" cxnId="{9073482F-62E5-415A-9AAA-47CA977B96CE}">
      <dgm:prSet/>
      <dgm:spPr/>
      <dgm:t>
        <a:bodyPr/>
        <a:lstStyle/>
        <a:p>
          <a:pPr rtl="0"/>
          <a:endParaRPr lang="he-IL" sz="1050"/>
        </a:p>
      </dgm:t>
    </dgm:pt>
    <dgm:pt modelId="{26988916-FC63-4B03-9EDC-FCEAAF7DFCAF}" type="sibTrans" cxnId="{9073482F-62E5-415A-9AAA-47CA977B96CE}">
      <dgm:prSet/>
      <dgm:spPr/>
      <dgm:t>
        <a:bodyPr/>
        <a:lstStyle/>
        <a:p>
          <a:pPr rtl="0"/>
          <a:endParaRPr lang="he-IL" sz="1050"/>
        </a:p>
      </dgm:t>
    </dgm:pt>
    <dgm:pt modelId="{BDCB1CE3-A1F7-4DC4-8B8B-CF00CFC5ED3B}">
      <dgm:prSet phldrT="[Text]" custT="1"/>
      <dgm:spPr/>
      <dgm:t>
        <a:bodyPr/>
        <a:lstStyle/>
        <a:p>
          <a:pPr rtl="0"/>
          <a:r>
            <a:rPr lang="en-US" sz="1400" dirty="0" smtClean="0"/>
            <a:t>OS904-MBH-4          0</a:t>
          </a:r>
          <a:r>
            <a:rPr lang="en-US" sz="1400" baseline="30000" dirty="0" smtClean="0"/>
            <a:t>O</a:t>
          </a:r>
          <a:r>
            <a:rPr lang="en-US" sz="1400" dirty="0" smtClean="0"/>
            <a:t>C – 65</a:t>
          </a:r>
          <a:r>
            <a:rPr lang="en-US" sz="1400" baseline="30000" dirty="0" smtClean="0"/>
            <a:t>O</a:t>
          </a:r>
          <a:r>
            <a:rPr lang="en-US" sz="1400" dirty="0" smtClean="0"/>
            <a:t>C</a:t>
          </a:r>
          <a:endParaRPr lang="he-IL" sz="1400" baseline="30000" dirty="0"/>
        </a:p>
      </dgm:t>
    </dgm:pt>
    <dgm:pt modelId="{D3A8942A-156E-4469-BC98-08FB9A19B708}" type="parTrans" cxnId="{64B3466C-1337-4157-83B9-F7B7E03A1D1A}">
      <dgm:prSet/>
      <dgm:spPr/>
      <dgm:t>
        <a:bodyPr/>
        <a:lstStyle/>
        <a:p>
          <a:pPr rtl="0"/>
          <a:endParaRPr lang="he-IL" sz="1050"/>
        </a:p>
      </dgm:t>
    </dgm:pt>
    <dgm:pt modelId="{53384268-402E-47E9-B196-17D4B0232728}" type="sibTrans" cxnId="{64B3466C-1337-4157-83B9-F7B7E03A1D1A}">
      <dgm:prSet/>
      <dgm:spPr/>
      <dgm:t>
        <a:bodyPr/>
        <a:lstStyle/>
        <a:p>
          <a:pPr rtl="0"/>
          <a:endParaRPr lang="he-IL" sz="1050"/>
        </a:p>
      </dgm:t>
    </dgm:pt>
    <dgm:pt modelId="{1648B318-59F5-4433-9091-FD8B43EB10B6}">
      <dgm:prSet phldrT="[Text]" custT="1"/>
      <dgm:spPr/>
      <dgm:t>
        <a:bodyPr/>
        <a:lstStyle/>
        <a:p>
          <a:pPr rtl="0"/>
          <a:r>
            <a:rPr lang="en-US" sz="1400" dirty="0" smtClean="0"/>
            <a:t>OS910-M                   0</a:t>
          </a:r>
          <a:r>
            <a:rPr lang="en-US" sz="1400" baseline="30000" dirty="0" smtClean="0"/>
            <a:t>O</a:t>
          </a:r>
          <a:r>
            <a:rPr lang="en-US" sz="1400" dirty="0" smtClean="0"/>
            <a:t>C – 50</a:t>
          </a:r>
          <a:r>
            <a:rPr lang="en-US" sz="1400" baseline="30000" dirty="0" smtClean="0"/>
            <a:t>O</a:t>
          </a:r>
          <a:r>
            <a:rPr lang="en-US" sz="1400" dirty="0" smtClean="0"/>
            <a:t>C  </a:t>
          </a:r>
          <a:endParaRPr lang="he-IL" sz="1400" dirty="0"/>
        </a:p>
      </dgm:t>
    </dgm:pt>
    <dgm:pt modelId="{D9895B76-25BE-46CC-95D8-192DD7A145BF}" type="parTrans" cxnId="{D68830A1-40A6-413C-A957-97E3F7934F17}">
      <dgm:prSet/>
      <dgm:spPr/>
      <dgm:t>
        <a:bodyPr/>
        <a:lstStyle/>
        <a:p>
          <a:pPr rtl="0"/>
          <a:endParaRPr lang="he-IL" sz="1050"/>
        </a:p>
      </dgm:t>
    </dgm:pt>
    <dgm:pt modelId="{579A9A3C-D876-47C3-ABA9-63F205F63390}" type="sibTrans" cxnId="{D68830A1-40A6-413C-A957-97E3F7934F17}">
      <dgm:prSet/>
      <dgm:spPr/>
      <dgm:t>
        <a:bodyPr/>
        <a:lstStyle/>
        <a:p>
          <a:pPr rtl="0"/>
          <a:endParaRPr lang="he-IL" sz="1050"/>
        </a:p>
      </dgm:t>
    </dgm:pt>
    <dgm:pt modelId="{78C0D003-4B7C-4A62-92D2-C81BAB566B9C}">
      <dgm:prSet phldrT="[Text]" custT="1"/>
      <dgm:spPr/>
      <dgm:t>
        <a:bodyPr/>
        <a:lstStyle/>
        <a:p>
          <a:pPr rtl="0"/>
          <a:r>
            <a:rPr lang="en-US" sz="2400" b="1" dirty="0" smtClean="0"/>
            <a:t>CES Standards</a:t>
          </a:r>
          <a:endParaRPr lang="he-IL" sz="2400" b="1" dirty="0"/>
        </a:p>
      </dgm:t>
    </dgm:pt>
    <dgm:pt modelId="{0FA4632F-A421-4F6A-BD4B-1BFC6737745D}" type="parTrans" cxnId="{53AD004F-DF43-4F06-9F40-8E689298D877}">
      <dgm:prSet/>
      <dgm:spPr/>
      <dgm:t>
        <a:bodyPr/>
        <a:lstStyle/>
        <a:p>
          <a:pPr rtl="1"/>
          <a:endParaRPr lang="he-IL"/>
        </a:p>
      </dgm:t>
    </dgm:pt>
    <dgm:pt modelId="{E2D0E861-5C9F-4B03-B03B-A478F7056033}" type="sibTrans" cxnId="{53AD004F-DF43-4F06-9F40-8E689298D877}">
      <dgm:prSet/>
      <dgm:spPr/>
      <dgm:t>
        <a:bodyPr/>
        <a:lstStyle/>
        <a:p>
          <a:pPr rtl="1"/>
          <a:endParaRPr lang="he-IL"/>
        </a:p>
      </dgm:t>
    </dgm:pt>
    <dgm:pt modelId="{A5B8EF1C-1DBB-4850-9AEC-81B81D443186}">
      <dgm:prSet phldrT="[Text]" custT="1"/>
      <dgm:spPr/>
      <dgm:t>
        <a:bodyPr/>
        <a:lstStyle/>
        <a:p>
          <a:pPr rtl="0"/>
          <a:r>
            <a:rPr lang="en-US" sz="1400" dirty="0" smtClean="0"/>
            <a:t>OS904-MBH-4          SATOP, CESoPSN, MEF8, TDMoIP</a:t>
          </a:r>
          <a:endParaRPr lang="he-IL" sz="1400" baseline="30000" dirty="0"/>
        </a:p>
      </dgm:t>
    </dgm:pt>
    <dgm:pt modelId="{6C3AB320-CB03-4D9E-AB0E-CF105C9414A3}" type="parTrans" cxnId="{8437734C-C35C-471D-8C61-C37303EDCAA1}">
      <dgm:prSet/>
      <dgm:spPr/>
      <dgm:t>
        <a:bodyPr/>
        <a:lstStyle/>
        <a:p>
          <a:pPr rtl="1"/>
          <a:endParaRPr lang="he-IL"/>
        </a:p>
      </dgm:t>
    </dgm:pt>
    <dgm:pt modelId="{7E798AB1-DFAA-4DCB-A965-B959C0CAE39E}" type="sibTrans" cxnId="{8437734C-C35C-471D-8C61-C37303EDCAA1}">
      <dgm:prSet/>
      <dgm:spPr/>
      <dgm:t>
        <a:bodyPr/>
        <a:lstStyle/>
        <a:p>
          <a:pPr rtl="1"/>
          <a:endParaRPr lang="he-IL"/>
        </a:p>
      </dgm:t>
    </dgm:pt>
    <dgm:pt modelId="{A0BE6FB9-4CD9-42F0-B810-5D3958FE1FA5}">
      <dgm:prSet phldrT="[Text]" custT="1"/>
      <dgm:spPr/>
      <dgm:t>
        <a:bodyPr/>
        <a:lstStyle/>
        <a:p>
          <a:pPr rtl="0"/>
          <a:r>
            <a:rPr lang="en-US" sz="1400" dirty="0" smtClean="0"/>
            <a:t>OS910-M                   SATOP, CESoPSN, MEF8</a:t>
          </a:r>
          <a:endParaRPr lang="he-IL" sz="1400" dirty="0"/>
        </a:p>
      </dgm:t>
    </dgm:pt>
    <dgm:pt modelId="{15FEE40C-8B90-48A4-9BA1-ADA1D3AFEFFC}" type="parTrans" cxnId="{A6BFDBB0-1989-4D30-863C-83140D7A6D50}">
      <dgm:prSet/>
      <dgm:spPr/>
      <dgm:t>
        <a:bodyPr/>
        <a:lstStyle/>
        <a:p>
          <a:pPr rtl="1"/>
          <a:endParaRPr lang="he-IL"/>
        </a:p>
      </dgm:t>
    </dgm:pt>
    <dgm:pt modelId="{03CA754F-C209-414B-8DF9-042CA8D757BB}" type="sibTrans" cxnId="{A6BFDBB0-1989-4D30-863C-83140D7A6D50}">
      <dgm:prSet/>
      <dgm:spPr/>
      <dgm:t>
        <a:bodyPr/>
        <a:lstStyle/>
        <a:p>
          <a:pPr rtl="1"/>
          <a:endParaRPr lang="he-IL"/>
        </a:p>
      </dgm:t>
    </dgm:pt>
    <dgm:pt modelId="{204E057A-1DE4-4F3F-915B-7844F81B3616}">
      <dgm:prSet phldrT="[Text]" custT="1"/>
      <dgm:spPr/>
      <dgm:t>
        <a:bodyPr/>
        <a:lstStyle/>
        <a:p>
          <a:pPr rtl="0"/>
          <a:r>
            <a:rPr lang="en-US" sz="2400" b="1" dirty="0" smtClean="0"/>
            <a:t>Max #CES Sessions</a:t>
          </a:r>
          <a:endParaRPr lang="he-IL" sz="2400" b="1" dirty="0"/>
        </a:p>
      </dgm:t>
    </dgm:pt>
    <dgm:pt modelId="{F73990D5-2B04-4A44-8317-1D57ECB575A4}" type="parTrans" cxnId="{198BD21C-1AE4-4C41-94F2-3912C76E6CF8}">
      <dgm:prSet/>
      <dgm:spPr/>
      <dgm:t>
        <a:bodyPr/>
        <a:lstStyle/>
        <a:p>
          <a:pPr rtl="1"/>
          <a:endParaRPr lang="he-IL"/>
        </a:p>
      </dgm:t>
    </dgm:pt>
    <dgm:pt modelId="{77FA4F9E-9725-48F0-99A8-E75C1081A6C7}" type="sibTrans" cxnId="{198BD21C-1AE4-4C41-94F2-3912C76E6CF8}">
      <dgm:prSet/>
      <dgm:spPr/>
      <dgm:t>
        <a:bodyPr/>
        <a:lstStyle/>
        <a:p>
          <a:pPr rtl="1"/>
          <a:endParaRPr lang="he-IL"/>
        </a:p>
      </dgm:t>
    </dgm:pt>
    <dgm:pt modelId="{6A8300AA-192B-4274-B831-0D12044053B5}">
      <dgm:prSet phldrT="[Text]" custT="1"/>
      <dgm:spPr/>
      <dgm:t>
        <a:bodyPr/>
        <a:lstStyle/>
        <a:p>
          <a:pPr rtl="0"/>
          <a:r>
            <a:rPr lang="en-US" sz="1400" dirty="0" smtClean="0"/>
            <a:t>OS904-MBH-4          64</a:t>
          </a:r>
          <a:endParaRPr lang="he-IL" sz="1400" baseline="30000" dirty="0"/>
        </a:p>
      </dgm:t>
    </dgm:pt>
    <dgm:pt modelId="{D061D8E3-937F-46A2-BC7A-2483993C1BE1}" type="parTrans" cxnId="{EB159A29-664D-43E7-BCFE-2AEA0181C40A}">
      <dgm:prSet/>
      <dgm:spPr/>
      <dgm:t>
        <a:bodyPr/>
        <a:lstStyle/>
        <a:p>
          <a:pPr rtl="1"/>
          <a:endParaRPr lang="he-IL"/>
        </a:p>
      </dgm:t>
    </dgm:pt>
    <dgm:pt modelId="{55D89A49-80B4-460E-8DD7-1CBD716B0BE1}" type="sibTrans" cxnId="{EB159A29-664D-43E7-BCFE-2AEA0181C40A}">
      <dgm:prSet/>
      <dgm:spPr/>
      <dgm:t>
        <a:bodyPr/>
        <a:lstStyle/>
        <a:p>
          <a:pPr rtl="1"/>
          <a:endParaRPr lang="he-IL"/>
        </a:p>
      </dgm:t>
    </dgm:pt>
    <dgm:pt modelId="{17DAEE3C-E02B-4D01-8AC4-03DA0AB80DB3}">
      <dgm:prSet phldrT="[Text]" custT="1"/>
      <dgm:spPr/>
      <dgm:t>
        <a:bodyPr/>
        <a:lstStyle/>
        <a:p>
          <a:pPr rtl="0"/>
          <a:r>
            <a:rPr lang="en-US" sz="1400" dirty="0" smtClean="0"/>
            <a:t>OS910-M                   32</a:t>
          </a:r>
          <a:endParaRPr lang="he-IL" sz="1400" dirty="0"/>
        </a:p>
      </dgm:t>
    </dgm:pt>
    <dgm:pt modelId="{3285FFE1-C28E-44D5-81B6-57D4E878AF6F}" type="parTrans" cxnId="{509B0853-AF22-49A9-BD2A-C4BEE663EAB0}">
      <dgm:prSet/>
      <dgm:spPr/>
      <dgm:t>
        <a:bodyPr/>
        <a:lstStyle/>
        <a:p>
          <a:pPr rtl="1"/>
          <a:endParaRPr lang="he-IL"/>
        </a:p>
      </dgm:t>
    </dgm:pt>
    <dgm:pt modelId="{2713B9A9-4839-4119-945C-926F56149FB9}" type="sibTrans" cxnId="{509B0853-AF22-49A9-BD2A-C4BEE663EAB0}">
      <dgm:prSet/>
      <dgm:spPr/>
      <dgm:t>
        <a:bodyPr/>
        <a:lstStyle/>
        <a:p>
          <a:pPr rtl="1"/>
          <a:endParaRPr lang="he-IL"/>
        </a:p>
      </dgm:t>
    </dgm:pt>
    <dgm:pt modelId="{459E196C-A618-4704-8E62-0103109DBEFE}">
      <dgm:prSet phldrT="[Text]" custT="1"/>
      <dgm:spPr/>
      <dgm:t>
        <a:bodyPr/>
        <a:lstStyle/>
        <a:p>
          <a:pPr rtl="0"/>
          <a:r>
            <a:rPr lang="en-US" sz="2400" b="1" dirty="0" smtClean="0"/>
            <a:t>CES Performance Monitoring</a:t>
          </a:r>
          <a:endParaRPr lang="he-IL" sz="2400" b="1" dirty="0"/>
        </a:p>
      </dgm:t>
    </dgm:pt>
    <dgm:pt modelId="{238C9133-1E9C-46AE-A36D-202528D46E5E}" type="parTrans" cxnId="{6127268D-CA2F-481D-9455-DA36B1C25180}">
      <dgm:prSet/>
      <dgm:spPr/>
      <dgm:t>
        <a:bodyPr/>
        <a:lstStyle/>
        <a:p>
          <a:pPr rtl="1"/>
          <a:endParaRPr lang="he-IL"/>
        </a:p>
      </dgm:t>
    </dgm:pt>
    <dgm:pt modelId="{F3BAC97A-E4B6-4E07-AFC0-10FE8E6B616B}" type="sibTrans" cxnId="{6127268D-CA2F-481D-9455-DA36B1C25180}">
      <dgm:prSet/>
      <dgm:spPr/>
      <dgm:t>
        <a:bodyPr/>
        <a:lstStyle/>
        <a:p>
          <a:pPr rtl="1"/>
          <a:endParaRPr lang="he-IL"/>
        </a:p>
      </dgm:t>
    </dgm:pt>
    <dgm:pt modelId="{47D7E3B0-F9E8-4093-98B0-E704153EB775}">
      <dgm:prSet phldrT="[Text]" custT="1"/>
      <dgm:spPr/>
      <dgm:t>
        <a:bodyPr/>
        <a:lstStyle/>
        <a:p>
          <a:pPr rtl="0"/>
          <a:r>
            <a:rPr lang="en-US" sz="1400" dirty="0" smtClean="0"/>
            <a:t>OS904-MBH-4          ES (error seconds), SES (Severely Error Seconds),  UAS (Unavailable Seconds)</a:t>
          </a:r>
          <a:endParaRPr lang="he-IL" sz="1400" baseline="30000" dirty="0"/>
        </a:p>
      </dgm:t>
    </dgm:pt>
    <dgm:pt modelId="{BC529FB0-0EAC-4D48-80DB-FF9C1419E242}" type="parTrans" cxnId="{8EE5E12D-84C9-4418-9136-7C3D0A2EC109}">
      <dgm:prSet/>
      <dgm:spPr/>
      <dgm:t>
        <a:bodyPr/>
        <a:lstStyle/>
        <a:p>
          <a:pPr rtl="1"/>
          <a:endParaRPr lang="he-IL"/>
        </a:p>
      </dgm:t>
    </dgm:pt>
    <dgm:pt modelId="{899AE4B0-1CF2-4B4A-81DF-7C0EDF433DEF}" type="sibTrans" cxnId="{8EE5E12D-84C9-4418-9136-7C3D0A2EC109}">
      <dgm:prSet/>
      <dgm:spPr/>
      <dgm:t>
        <a:bodyPr/>
        <a:lstStyle/>
        <a:p>
          <a:pPr rtl="1"/>
          <a:endParaRPr lang="he-IL"/>
        </a:p>
      </dgm:t>
    </dgm:pt>
    <dgm:pt modelId="{11D7AE83-9B5E-46CE-8271-116EA88EB4C2}">
      <dgm:prSet phldrT="[Text]" custT="1"/>
      <dgm:spPr/>
      <dgm:t>
        <a:bodyPr/>
        <a:lstStyle/>
        <a:p>
          <a:pPr rtl="0"/>
          <a:r>
            <a:rPr lang="en-US" sz="1400" dirty="0" smtClean="0"/>
            <a:t>OS910-M                   -NA</a:t>
          </a:r>
          <a:endParaRPr lang="he-IL" sz="1400" dirty="0"/>
        </a:p>
      </dgm:t>
    </dgm:pt>
    <dgm:pt modelId="{F7584427-B695-4A84-8363-21E1F3E715C4}" type="parTrans" cxnId="{E5D1B619-501A-4EE3-92CE-841259DD27EC}">
      <dgm:prSet/>
      <dgm:spPr/>
      <dgm:t>
        <a:bodyPr/>
        <a:lstStyle/>
        <a:p>
          <a:pPr rtl="1"/>
          <a:endParaRPr lang="he-IL"/>
        </a:p>
      </dgm:t>
    </dgm:pt>
    <dgm:pt modelId="{2A24F16E-F956-416A-89CE-79C764EC264E}" type="sibTrans" cxnId="{E5D1B619-501A-4EE3-92CE-841259DD27EC}">
      <dgm:prSet/>
      <dgm:spPr/>
      <dgm:t>
        <a:bodyPr/>
        <a:lstStyle/>
        <a:p>
          <a:pPr rtl="1"/>
          <a:endParaRPr lang="he-IL"/>
        </a:p>
      </dgm:t>
    </dgm:pt>
    <dgm:pt modelId="{E8D201F0-C6DC-4C22-A551-764CCDA4486C}" type="pres">
      <dgm:prSet presAssocID="{943B2865-F662-4D0D-A86E-981BC970D6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D5474D5-C392-4EE1-B411-FFF4083855E1}" type="pres">
      <dgm:prSet presAssocID="{7D6073F8-57F8-4449-A2E9-BD164FC294D6}" presName="linNode" presStyleCnt="0"/>
      <dgm:spPr/>
    </dgm:pt>
    <dgm:pt modelId="{A2CDF899-B66A-405E-945B-5DB5F31EE500}" type="pres">
      <dgm:prSet presAssocID="{7D6073F8-57F8-4449-A2E9-BD164FC294D6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07E9FB7-985F-4F7F-A8D7-117DA5BD7F24}" type="pres">
      <dgm:prSet presAssocID="{7D6073F8-57F8-4449-A2E9-BD164FC294D6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426FD4C-7D8C-4976-BADE-1A26A5FB5018}" type="pres">
      <dgm:prSet presAssocID="{D3EB62C7-2D9F-467B-9B6E-E59519DD7A2D}" presName="sp" presStyleCnt="0"/>
      <dgm:spPr/>
    </dgm:pt>
    <dgm:pt modelId="{A592AB1F-1BE2-4D55-BD53-8555AB81CED6}" type="pres">
      <dgm:prSet presAssocID="{A3DA3117-4F79-454A-A182-979C080A4D0A}" presName="linNode" presStyleCnt="0"/>
      <dgm:spPr/>
    </dgm:pt>
    <dgm:pt modelId="{D4C575BA-E0EB-404A-9D1D-A3A589B720C1}" type="pres">
      <dgm:prSet presAssocID="{A3DA3117-4F79-454A-A182-979C080A4D0A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C646F43-383F-42ED-A51C-81B82577AE90}" type="pres">
      <dgm:prSet presAssocID="{A3DA3117-4F79-454A-A182-979C080A4D0A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B5A6B4D-8FB7-4C33-9AB4-F431EB4B3FBF}" type="pres">
      <dgm:prSet presAssocID="{7E2140C4-3CAF-4FF8-BAA7-38A6BB542D34}" presName="sp" presStyleCnt="0"/>
      <dgm:spPr/>
    </dgm:pt>
    <dgm:pt modelId="{8DCEB5BC-49AF-4CCF-BDAB-E1991BD03F4B}" type="pres">
      <dgm:prSet presAssocID="{FDB8EB12-EDCE-49AD-8F46-59CC3F1993B7}" presName="linNode" presStyleCnt="0"/>
      <dgm:spPr/>
    </dgm:pt>
    <dgm:pt modelId="{5A72257C-E345-4F8C-9613-93C7A88769C5}" type="pres">
      <dgm:prSet presAssocID="{FDB8EB12-EDCE-49AD-8F46-59CC3F1993B7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2F24F90-FDDF-4868-AEDA-3045577F4235}" type="pres">
      <dgm:prSet presAssocID="{FDB8EB12-EDCE-49AD-8F46-59CC3F1993B7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393685F-ED74-4E43-A270-48477FFB7D67}" type="pres">
      <dgm:prSet presAssocID="{26988916-FC63-4B03-9EDC-FCEAAF7DFCAF}" presName="sp" presStyleCnt="0"/>
      <dgm:spPr/>
    </dgm:pt>
    <dgm:pt modelId="{BD362B33-5404-462D-8FDA-5F752BF7DBAF}" type="pres">
      <dgm:prSet presAssocID="{78C0D003-4B7C-4A62-92D2-C81BAB566B9C}" presName="linNode" presStyleCnt="0"/>
      <dgm:spPr/>
    </dgm:pt>
    <dgm:pt modelId="{EA69F676-C160-425C-9798-950392402F99}" type="pres">
      <dgm:prSet presAssocID="{78C0D003-4B7C-4A62-92D2-C81BAB566B9C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56112CD-5383-4ED0-942B-BEEDE7BEE7F8}" type="pres">
      <dgm:prSet presAssocID="{78C0D003-4B7C-4A62-92D2-C81BAB566B9C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A1CB91B-CC27-4755-BE59-7379363B0529}" type="pres">
      <dgm:prSet presAssocID="{E2D0E861-5C9F-4B03-B03B-A478F7056033}" presName="sp" presStyleCnt="0"/>
      <dgm:spPr/>
    </dgm:pt>
    <dgm:pt modelId="{10213D89-53F8-4B28-A819-46EB0D6F14B6}" type="pres">
      <dgm:prSet presAssocID="{204E057A-1DE4-4F3F-915B-7844F81B3616}" presName="linNode" presStyleCnt="0"/>
      <dgm:spPr/>
    </dgm:pt>
    <dgm:pt modelId="{AF055728-D60E-4A39-9EDC-9DEB8948C47E}" type="pres">
      <dgm:prSet presAssocID="{204E057A-1DE4-4F3F-915B-7844F81B3616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AB43405-36B7-4CFF-A0D6-3F8591AC2B09}" type="pres">
      <dgm:prSet presAssocID="{204E057A-1DE4-4F3F-915B-7844F81B3616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FCA6AB8-22F5-4DE5-B0FD-61D175C3E007}" type="pres">
      <dgm:prSet presAssocID="{77FA4F9E-9725-48F0-99A8-E75C1081A6C7}" presName="sp" presStyleCnt="0"/>
      <dgm:spPr/>
    </dgm:pt>
    <dgm:pt modelId="{30BB95D7-1769-4EE6-A800-C279A37EE467}" type="pres">
      <dgm:prSet presAssocID="{459E196C-A618-4704-8E62-0103109DBEFE}" presName="linNode" presStyleCnt="0"/>
      <dgm:spPr/>
    </dgm:pt>
    <dgm:pt modelId="{B54C7ED4-96AF-4419-BDF4-8DB755ABF2F2}" type="pres">
      <dgm:prSet presAssocID="{459E196C-A618-4704-8E62-0103109DBEFE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A879423-B854-49C8-A508-A8D332DC1F74}" type="pres">
      <dgm:prSet presAssocID="{459E196C-A618-4704-8E62-0103109DBEFE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E998AFE7-CFF1-400D-9AFE-E9D16FD07A78}" type="presOf" srcId="{146569F9-6DFE-485A-98A6-5BA20568F871}" destId="{AC646F43-383F-42ED-A51C-81B82577AE90}" srcOrd="0" destOrd="0" presId="urn:microsoft.com/office/officeart/2005/8/layout/vList5"/>
    <dgm:cxn modelId="{E90E94F4-6E8A-4AD9-8DFD-8F6B6B580CD4}" type="presOf" srcId="{765AF458-545F-443A-A3F9-4DAD076B8009}" destId="{C07E9FB7-985F-4F7F-A8D7-117DA5BD7F24}" srcOrd="0" destOrd="0" presId="urn:microsoft.com/office/officeart/2005/8/layout/vList5"/>
    <dgm:cxn modelId="{8ECBDB3B-BC1B-437F-BE5D-B54C4F69AE13}" type="presOf" srcId="{A787B103-630F-4098-93C0-39CEC0257B0E}" destId="{C07E9FB7-985F-4F7F-A8D7-117DA5BD7F24}" srcOrd="0" destOrd="1" presId="urn:microsoft.com/office/officeart/2005/8/layout/vList5"/>
    <dgm:cxn modelId="{21F27F46-B299-4FBD-82CC-C9FFFD01CCC0}" type="presOf" srcId="{6A8300AA-192B-4274-B831-0D12044053B5}" destId="{BAB43405-36B7-4CFF-A0D6-3F8591AC2B09}" srcOrd="0" destOrd="0" presId="urn:microsoft.com/office/officeart/2005/8/layout/vList5"/>
    <dgm:cxn modelId="{400D810B-7733-45E0-A8C3-9FA7B3AA757D}" type="presOf" srcId="{BDCB1CE3-A1F7-4DC4-8B8B-CF00CFC5ED3B}" destId="{82F24F90-FDDF-4868-AEDA-3045577F4235}" srcOrd="0" destOrd="0" presId="urn:microsoft.com/office/officeart/2005/8/layout/vList5"/>
    <dgm:cxn modelId="{AD9D68E2-E50A-4087-BD38-56B165FD3F42}" srcId="{7D6073F8-57F8-4449-A2E9-BD164FC294D6}" destId="{A787B103-630F-4098-93C0-39CEC0257B0E}" srcOrd="1" destOrd="0" parTransId="{115A6D4D-208D-4B7E-B6DF-7C3F55B89B57}" sibTransId="{6D61B1A7-131B-4A79-B75E-04605B8F2497}"/>
    <dgm:cxn modelId="{49F366F6-4CA0-4204-A393-098A45A0A1A0}" srcId="{A3DA3117-4F79-454A-A182-979C080A4D0A}" destId="{0317D154-FD10-49F6-83F3-56E86B2BF312}" srcOrd="1" destOrd="0" parTransId="{50A6849F-9E7A-4F14-ADEE-06F03740435C}" sibTransId="{E3C763D1-19DA-4FB2-8A12-214FD0922FD8}"/>
    <dgm:cxn modelId="{D008C02C-5C00-487D-8B45-2A66C48B2826}" srcId="{943B2865-F662-4D0D-A86E-981BC970D6A4}" destId="{A3DA3117-4F79-454A-A182-979C080A4D0A}" srcOrd="1" destOrd="0" parTransId="{0F4A4E9E-6E2F-4224-810B-6D5B83055300}" sibTransId="{7E2140C4-3CAF-4FF8-BAA7-38A6BB542D34}"/>
    <dgm:cxn modelId="{64B3466C-1337-4157-83B9-F7B7E03A1D1A}" srcId="{FDB8EB12-EDCE-49AD-8F46-59CC3F1993B7}" destId="{BDCB1CE3-A1F7-4DC4-8B8B-CF00CFC5ED3B}" srcOrd="0" destOrd="0" parTransId="{D3A8942A-156E-4469-BC98-08FB9A19B708}" sibTransId="{53384268-402E-47E9-B196-17D4B0232728}"/>
    <dgm:cxn modelId="{15D7832A-BACF-4E20-871E-7F930FE0A412}" type="presOf" srcId="{17DAEE3C-E02B-4D01-8AC4-03DA0AB80DB3}" destId="{BAB43405-36B7-4CFF-A0D6-3F8591AC2B09}" srcOrd="0" destOrd="1" presId="urn:microsoft.com/office/officeart/2005/8/layout/vList5"/>
    <dgm:cxn modelId="{24389A54-955E-4A90-BA43-E94A8B6DFFDD}" srcId="{943B2865-F662-4D0D-A86E-981BC970D6A4}" destId="{7D6073F8-57F8-4449-A2E9-BD164FC294D6}" srcOrd="0" destOrd="0" parTransId="{9EC81A82-70CB-4FE2-9A3D-1FE4B066246B}" sibTransId="{D3EB62C7-2D9F-467B-9B6E-E59519DD7A2D}"/>
    <dgm:cxn modelId="{53AD004F-DF43-4F06-9F40-8E689298D877}" srcId="{943B2865-F662-4D0D-A86E-981BC970D6A4}" destId="{78C0D003-4B7C-4A62-92D2-C81BAB566B9C}" srcOrd="3" destOrd="0" parTransId="{0FA4632F-A421-4F6A-BD4B-1BFC6737745D}" sibTransId="{E2D0E861-5C9F-4B03-B03B-A478F7056033}"/>
    <dgm:cxn modelId="{D94B7EB5-D99A-4250-9804-54FF3EF0AD00}" type="presOf" srcId="{1648B318-59F5-4433-9091-FD8B43EB10B6}" destId="{82F24F90-FDDF-4868-AEDA-3045577F4235}" srcOrd="0" destOrd="1" presId="urn:microsoft.com/office/officeart/2005/8/layout/vList5"/>
    <dgm:cxn modelId="{81D5EC48-86FF-4753-B703-50FCEADD37FD}" type="presOf" srcId="{459E196C-A618-4704-8E62-0103109DBEFE}" destId="{B54C7ED4-96AF-4419-BDF4-8DB755ABF2F2}" srcOrd="0" destOrd="0" presId="urn:microsoft.com/office/officeart/2005/8/layout/vList5"/>
    <dgm:cxn modelId="{09B20E8E-4EAF-41D9-92DD-607ABE3569A8}" type="presOf" srcId="{0317D154-FD10-49F6-83F3-56E86B2BF312}" destId="{AC646F43-383F-42ED-A51C-81B82577AE90}" srcOrd="0" destOrd="1" presId="urn:microsoft.com/office/officeart/2005/8/layout/vList5"/>
    <dgm:cxn modelId="{493D2654-2BDB-4359-8025-C6AAE8B5288E}" type="presOf" srcId="{11D7AE83-9B5E-46CE-8271-116EA88EB4C2}" destId="{7A879423-B854-49C8-A508-A8D332DC1F74}" srcOrd="0" destOrd="1" presId="urn:microsoft.com/office/officeart/2005/8/layout/vList5"/>
    <dgm:cxn modelId="{E5D1B619-501A-4EE3-92CE-841259DD27EC}" srcId="{459E196C-A618-4704-8E62-0103109DBEFE}" destId="{11D7AE83-9B5E-46CE-8271-116EA88EB4C2}" srcOrd="1" destOrd="0" parTransId="{F7584427-B695-4A84-8363-21E1F3E715C4}" sibTransId="{2A24F16E-F956-416A-89CE-79C764EC264E}"/>
    <dgm:cxn modelId="{9852A27C-D374-4F05-8BD8-3714317F2C45}" type="presOf" srcId="{A0BE6FB9-4CD9-42F0-B810-5D3958FE1FA5}" destId="{B56112CD-5383-4ED0-942B-BEEDE7BEE7F8}" srcOrd="0" destOrd="1" presId="urn:microsoft.com/office/officeart/2005/8/layout/vList5"/>
    <dgm:cxn modelId="{4A59732E-F07B-4BCD-96C4-D9D52F171350}" type="presOf" srcId="{78C0D003-4B7C-4A62-92D2-C81BAB566B9C}" destId="{EA69F676-C160-425C-9798-950392402F99}" srcOrd="0" destOrd="0" presId="urn:microsoft.com/office/officeart/2005/8/layout/vList5"/>
    <dgm:cxn modelId="{82956588-8863-44CD-92F8-8A9B77C0F3A9}" type="presOf" srcId="{A3DA3117-4F79-454A-A182-979C080A4D0A}" destId="{D4C575BA-E0EB-404A-9D1D-A3A589B720C1}" srcOrd="0" destOrd="0" presId="urn:microsoft.com/office/officeart/2005/8/layout/vList5"/>
    <dgm:cxn modelId="{8EE5E12D-84C9-4418-9136-7C3D0A2EC109}" srcId="{459E196C-A618-4704-8E62-0103109DBEFE}" destId="{47D7E3B0-F9E8-4093-98B0-E704153EB775}" srcOrd="0" destOrd="0" parTransId="{BC529FB0-0EAC-4D48-80DB-FF9C1419E242}" sibTransId="{899AE4B0-1CF2-4B4A-81DF-7C0EDF433DEF}"/>
    <dgm:cxn modelId="{72EF1CAC-AF9B-4BCB-B633-4627BFFCBBC9}" type="presOf" srcId="{7D6073F8-57F8-4449-A2E9-BD164FC294D6}" destId="{A2CDF899-B66A-405E-945B-5DB5F31EE500}" srcOrd="0" destOrd="0" presId="urn:microsoft.com/office/officeart/2005/8/layout/vList5"/>
    <dgm:cxn modelId="{9D4CF7FD-DDE7-41F4-8F2A-4189219D1442}" type="presOf" srcId="{FDB8EB12-EDCE-49AD-8F46-59CC3F1993B7}" destId="{5A72257C-E345-4F8C-9613-93C7A88769C5}" srcOrd="0" destOrd="0" presId="urn:microsoft.com/office/officeart/2005/8/layout/vList5"/>
    <dgm:cxn modelId="{EB159A29-664D-43E7-BCFE-2AEA0181C40A}" srcId="{204E057A-1DE4-4F3F-915B-7844F81B3616}" destId="{6A8300AA-192B-4274-B831-0D12044053B5}" srcOrd="0" destOrd="0" parTransId="{D061D8E3-937F-46A2-BC7A-2483993C1BE1}" sibTransId="{55D89A49-80B4-460E-8DD7-1CBD716B0BE1}"/>
    <dgm:cxn modelId="{9073482F-62E5-415A-9AAA-47CA977B96CE}" srcId="{943B2865-F662-4D0D-A86E-981BC970D6A4}" destId="{FDB8EB12-EDCE-49AD-8F46-59CC3F1993B7}" srcOrd="2" destOrd="0" parTransId="{DAE2B93D-397F-4B01-8550-9F6541CE06DF}" sibTransId="{26988916-FC63-4B03-9EDC-FCEAAF7DFCAF}"/>
    <dgm:cxn modelId="{A6BFDBB0-1989-4D30-863C-83140D7A6D50}" srcId="{78C0D003-4B7C-4A62-92D2-C81BAB566B9C}" destId="{A0BE6FB9-4CD9-42F0-B810-5D3958FE1FA5}" srcOrd="1" destOrd="0" parTransId="{15FEE40C-8B90-48A4-9BA1-ADA1D3AFEFFC}" sibTransId="{03CA754F-C209-414B-8DF9-042CA8D757BB}"/>
    <dgm:cxn modelId="{EC25C552-DD2B-4343-B29A-576BB16DACFC}" type="presOf" srcId="{47D7E3B0-F9E8-4093-98B0-E704153EB775}" destId="{7A879423-B854-49C8-A508-A8D332DC1F74}" srcOrd="0" destOrd="0" presId="urn:microsoft.com/office/officeart/2005/8/layout/vList5"/>
    <dgm:cxn modelId="{DC4E4EFD-6DFE-48BF-80F8-21FFBDF6ABB5}" type="presOf" srcId="{A5B8EF1C-1DBB-4850-9AEC-81B81D443186}" destId="{B56112CD-5383-4ED0-942B-BEEDE7BEE7F8}" srcOrd="0" destOrd="0" presId="urn:microsoft.com/office/officeart/2005/8/layout/vList5"/>
    <dgm:cxn modelId="{6369EEF0-272D-473C-B0D6-34E721DA4825}" srcId="{7D6073F8-57F8-4449-A2E9-BD164FC294D6}" destId="{765AF458-545F-443A-A3F9-4DAD076B8009}" srcOrd="0" destOrd="0" parTransId="{2BC5895F-8FB1-483F-8ADA-09A7B11B6636}" sibTransId="{36198247-E94A-4FC1-A530-BF7F213E14B2}"/>
    <dgm:cxn modelId="{198BD21C-1AE4-4C41-94F2-3912C76E6CF8}" srcId="{943B2865-F662-4D0D-A86E-981BC970D6A4}" destId="{204E057A-1DE4-4F3F-915B-7844F81B3616}" srcOrd="4" destOrd="0" parTransId="{F73990D5-2B04-4A44-8317-1D57ECB575A4}" sibTransId="{77FA4F9E-9725-48F0-99A8-E75C1081A6C7}"/>
    <dgm:cxn modelId="{8437734C-C35C-471D-8C61-C37303EDCAA1}" srcId="{78C0D003-4B7C-4A62-92D2-C81BAB566B9C}" destId="{A5B8EF1C-1DBB-4850-9AEC-81B81D443186}" srcOrd="0" destOrd="0" parTransId="{6C3AB320-CB03-4D9E-AB0E-CF105C9414A3}" sibTransId="{7E798AB1-DFAA-4DCB-A965-B959C0CAE39E}"/>
    <dgm:cxn modelId="{6127268D-CA2F-481D-9455-DA36B1C25180}" srcId="{943B2865-F662-4D0D-A86E-981BC970D6A4}" destId="{459E196C-A618-4704-8E62-0103109DBEFE}" srcOrd="5" destOrd="0" parTransId="{238C9133-1E9C-46AE-A36D-202528D46E5E}" sibTransId="{F3BAC97A-E4B6-4E07-AFC0-10FE8E6B616B}"/>
    <dgm:cxn modelId="{D68830A1-40A6-413C-A957-97E3F7934F17}" srcId="{FDB8EB12-EDCE-49AD-8F46-59CC3F1993B7}" destId="{1648B318-59F5-4433-9091-FD8B43EB10B6}" srcOrd="1" destOrd="0" parTransId="{D9895B76-25BE-46CC-95D8-192DD7A145BF}" sibTransId="{579A9A3C-D876-47C3-ABA9-63F205F63390}"/>
    <dgm:cxn modelId="{509B0853-AF22-49A9-BD2A-C4BEE663EAB0}" srcId="{204E057A-1DE4-4F3F-915B-7844F81B3616}" destId="{17DAEE3C-E02B-4D01-8AC4-03DA0AB80DB3}" srcOrd="1" destOrd="0" parTransId="{3285FFE1-C28E-44D5-81B6-57D4E878AF6F}" sibTransId="{2713B9A9-4839-4119-945C-926F56149FB9}"/>
    <dgm:cxn modelId="{07C99FAD-65FA-4ECE-8DDF-2596307C1D04}" srcId="{A3DA3117-4F79-454A-A182-979C080A4D0A}" destId="{146569F9-6DFE-485A-98A6-5BA20568F871}" srcOrd="0" destOrd="0" parTransId="{7BFE3D71-ED14-4723-8692-88FEA23B5C48}" sibTransId="{A0C22916-0806-47D9-8D90-843FECC7E1B7}"/>
    <dgm:cxn modelId="{CE254D69-B951-47D0-9C43-EF13DAD6869C}" type="presOf" srcId="{943B2865-F662-4D0D-A86E-981BC970D6A4}" destId="{E8D201F0-C6DC-4C22-A551-764CCDA4486C}" srcOrd="0" destOrd="0" presId="urn:microsoft.com/office/officeart/2005/8/layout/vList5"/>
    <dgm:cxn modelId="{ABCE65AB-D158-4E48-8A93-AE363538173A}" type="presOf" srcId="{204E057A-1DE4-4F3F-915B-7844F81B3616}" destId="{AF055728-D60E-4A39-9EDC-9DEB8948C47E}" srcOrd="0" destOrd="0" presId="urn:microsoft.com/office/officeart/2005/8/layout/vList5"/>
    <dgm:cxn modelId="{6DE503F8-D282-4A41-80D5-C2BD1E9A6C60}" type="presParOf" srcId="{E8D201F0-C6DC-4C22-A551-764CCDA4486C}" destId="{CD5474D5-C392-4EE1-B411-FFF4083855E1}" srcOrd="0" destOrd="0" presId="urn:microsoft.com/office/officeart/2005/8/layout/vList5"/>
    <dgm:cxn modelId="{4B786098-614F-430B-870D-7984EB9A8069}" type="presParOf" srcId="{CD5474D5-C392-4EE1-B411-FFF4083855E1}" destId="{A2CDF899-B66A-405E-945B-5DB5F31EE500}" srcOrd="0" destOrd="0" presId="urn:microsoft.com/office/officeart/2005/8/layout/vList5"/>
    <dgm:cxn modelId="{21478447-8628-4B41-80EA-E4C6B3EDFC0F}" type="presParOf" srcId="{CD5474D5-C392-4EE1-B411-FFF4083855E1}" destId="{C07E9FB7-985F-4F7F-A8D7-117DA5BD7F24}" srcOrd="1" destOrd="0" presId="urn:microsoft.com/office/officeart/2005/8/layout/vList5"/>
    <dgm:cxn modelId="{D433EAED-9C37-4E76-9954-06D90C89308B}" type="presParOf" srcId="{E8D201F0-C6DC-4C22-A551-764CCDA4486C}" destId="{3426FD4C-7D8C-4976-BADE-1A26A5FB5018}" srcOrd="1" destOrd="0" presId="urn:microsoft.com/office/officeart/2005/8/layout/vList5"/>
    <dgm:cxn modelId="{4549283E-8621-4406-9240-9C7EC327C68F}" type="presParOf" srcId="{E8D201F0-C6DC-4C22-A551-764CCDA4486C}" destId="{A592AB1F-1BE2-4D55-BD53-8555AB81CED6}" srcOrd="2" destOrd="0" presId="urn:microsoft.com/office/officeart/2005/8/layout/vList5"/>
    <dgm:cxn modelId="{CAD93F8D-EC54-41D3-8DE0-90FD521BF569}" type="presParOf" srcId="{A592AB1F-1BE2-4D55-BD53-8555AB81CED6}" destId="{D4C575BA-E0EB-404A-9D1D-A3A589B720C1}" srcOrd="0" destOrd="0" presId="urn:microsoft.com/office/officeart/2005/8/layout/vList5"/>
    <dgm:cxn modelId="{A4A2901F-F919-4BAE-BC3F-84FAAD84862F}" type="presParOf" srcId="{A592AB1F-1BE2-4D55-BD53-8555AB81CED6}" destId="{AC646F43-383F-42ED-A51C-81B82577AE90}" srcOrd="1" destOrd="0" presId="urn:microsoft.com/office/officeart/2005/8/layout/vList5"/>
    <dgm:cxn modelId="{F6B818C2-4C3E-4721-A4A1-306C09A5789C}" type="presParOf" srcId="{E8D201F0-C6DC-4C22-A551-764CCDA4486C}" destId="{2B5A6B4D-8FB7-4C33-9AB4-F431EB4B3FBF}" srcOrd="3" destOrd="0" presId="urn:microsoft.com/office/officeart/2005/8/layout/vList5"/>
    <dgm:cxn modelId="{B3454196-C864-4A16-B830-1DED6A737BB7}" type="presParOf" srcId="{E8D201F0-C6DC-4C22-A551-764CCDA4486C}" destId="{8DCEB5BC-49AF-4CCF-BDAB-E1991BD03F4B}" srcOrd="4" destOrd="0" presId="urn:microsoft.com/office/officeart/2005/8/layout/vList5"/>
    <dgm:cxn modelId="{7D970138-8F3C-4A19-8BFC-006BF71DD66D}" type="presParOf" srcId="{8DCEB5BC-49AF-4CCF-BDAB-E1991BD03F4B}" destId="{5A72257C-E345-4F8C-9613-93C7A88769C5}" srcOrd="0" destOrd="0" presId="urn:microsoft.com/office/officeart/2005/8/layout/vList5"/>
    <dgm:cxn modelId="{4CE2F39C-33F2-46DA-AD9D-5E8596927D49}" type="presParOf" srcId="{8DCEB5BC-49AF-4CCF-BDAB-E1991BD03F4B}" destId="{82F24F90-FDDF-4868-AEDA-3045577F4235}" srcOrd="1" destOrd="0" presId="urn:microsoft.com/office/officeart/2005/8/layout/vList5"/>
    <dgm:cxn modelId="{3A869DFC-F8D5-437E-B1C3-DFF1090E2824}" type="presParOf" srcId="{E8D201F0-C6DC-4C22-A551-764CCDA4486C}" destId="{C393685F-ED74-4E43-A270-48477FFB7D67}" srcOrd="5" destOrd="0" presId="urn:microsoft.com/office/officeart/2005/8/layout/vList5"/>
    <dgm:cxn modelId="{A7C22202-80F9-4681-9D9B-D0057D7B2360}" type="presParOf" srcId="{E8D201F0-C6DC-4C22-A551-764CCDA4486C}" destId="{BD362B33-5404-462D-8FDA-5F752BF7DBAF}" srcOrd="6" destOrd="0" presId="urn:microsoft.com/office/officeart/2005/8/layout/vList5"/>
    <dgm:cxn modelId="{65475480-BEAE-43B4-B74C-6640F518C10A}" type="presParOf" srcId="{BD362B33-5404-462D-8FDA-5F752BF7DBAF}" destId="{EA69F676-C160-425C-9798-950392402F99}" srcOrd="0" destOrd="0" presId="urn:microsoft.com/office/officeart/2005/8/layout/vList5"/>
    <dgm:cxn modelId="{EF00533E-17DB-4E18-985F-D63BF66ED765}" type="presParOf" srcId="{BD362B33-5404-462D-8FDA-5F752BF7DBAF}" destId="{B56112CD-5383-4ED0-942B-BEEDE7BEE7F8}" srcOrd="1" destOrd="0" presId="urn:microsoft.com/office/officeart/2005/8/layout/vList5"/>
    <dgm:cxn modelId="{BFAF57ED-6073-49A0-B71D-C639CE2F246C}" type="presParOf" srcId="{E8D201F0-C6DC-4C22-A551-764CCDA4486C}" destId="{FA1CB91B-CC27-4755-BE59-7379363B0529}" srcOrd="7" destOrd="0" presId="urn:microsoft.com/office/officeart/2005/8/layout/vList5"/>
    <dgm:cxn modelId="{F7121122-1170-4E15-935C-96FD1DCAD9E5}" type="presParOf" srcId="{E8D201F0-C6DC-4C22-A551-764CCDA4486C}" destId="{10213D89-53F8-4B28-A819-46EB0D6F14B6}" srcOrd="8" destOrd="0" presId="urn:microsoft.com/office/officeart/2005/8/layout/vList5"/>
    <dgm:cxn modelId="{8FD13E16-69A9-467B-A166-D831E894F62E}" type="presParOf" srcId="{10213D89-53F8-4B28-A819-46EB0D6F14B6}" destId="{AF055728-D60E-4A39-9EDC-9DEB8948C47E}" srcOrd="0" destOrd="0" presId="urn:microsoft.com/office/officeart/2005/8/layout/vList5"/>
    <dgm:cxn modelId="{553164BD-1A36-4772-AF15-2569AF4CC182}" type="presParOf" srcId="{10213D89-53F8-4B28-A819-46EB0D6F14B6}" destId="{BAB43405-36B7-4CFF-A0D6-3F8591AC2B09}" srcOrd="1" destOrd="0" presId="urn:microsoft.com/office/officeart/2005/8/layout/vList5"/>
    <dgm:cxn modelId="{C6C12AB2-68BA-4BDB-847A-96182FE3269F}" type="presParOf" srcId="{E8D201F0-C6DC-4C22-A551-764CCDA4486C}" destId="{AFCA6AB8-22F5-4DE5-B0FD-61D175C3E007}" srcOrd="9" destOrd="0" presId="urn:microsoft.com/office/officeart/2005/8/layout/vList5"/>
    <dgm:cxn modelId="{A5C35196-5143-41A6-BBC2-523A54EF555C}" type="presParOf" srcId="{E8D201F0-C6DC-4C22-A551-764CCDA4486C}" destId="{30BB95D7-1769-4EE6-A800-C279A37EE467}" srcOrd="10" destOrd="0" presId="urn:microsoft.com/office/officeart/2005/8/layout/vList5"/>
    <dgm:cxn modelId="{37BAE806-7756-4DAD-A88C-9440B6EE0262}" type="presParOf" srcId="{30BB95D7-1769-4EE6-A800-C279A37EE467}" destId="{B54C7ED4-96AF-4419-BDF4-8DB755ABF2F2}" srcOrd="0" destOrd="0" presId="urn:microsoft.com/office/officeart/2005/8/layout/vList5"/>
    <dgm:cxn modelId="{50BCD371-D2FE-438A-9F97-F56CC3A03A57}" type="presParOf" srcId="{30BB95D7-1769-4EE6-A800-C279A37EE467}" destId="{7A879423-B854-49C8-A508-A8D332DC1F7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7E9FB7-985F-4F7F-A8D7-117DA5BD7F24}">
      <dsp:nvSpPr>
        <dsp:cNvPr id="0" name=""/>
        <dsp:cNvSpPr/>
      </dsp:nvSpPr>
      <dsp:spPr>
        <a:xfrm rot="5400000">
          <a:off x="5502447" y="-2312926"/>
          <a:ext cx="705521" cy="55107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OS904-MBH-4         HW-based (RFC2544 included)</a:t>
          </a:r>
          <a:endParaRPr lang="he-IL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OS910-M                  SW-based</a:t>
          </a:r>
          <a:endParaRPr lang="he-IL" sz="1400" kern="1200" dirty="0"/>
        </a:p>
      </dsp:txBody>
      <dsp:txXfrm rot="-5400000">
        <a:off x="3099816" y="124146"/>
        <a:ext cx="5476343" cy="636639"/>
      </dsp:txXfrm>
    </dsp:sp>
    <dsp:sp modelId="{A2CDF899-B66A-405E-945B-5DB5F31EE500}">
      <dsp:nvSpPr>
        <dsp:cNvPr id="0" name=""/>
        <dsp:cNvSpPr/>
      </dsp:nvSpPr>
      <dsp:spPr>
        <a:xfrm>
          <a:off x="0" y="1514"/>
          <a:ext cx="3099816" cy="8819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OAM</a:t>
          </a:r>
          <a:endParaRPr lang="he-IL" sz="2400" b="1" kern="1200" dirty="0"/>
        </a:p>
      </dsp:txBody>
      <dsp:txXfrm>
        <a:off x="43051" y="44565"/>
        <a:ext cx="3013714" cy="795799"/>
      </dsp:txXfrm>
    </dsp:sp>
    <dsp:sp modelId="{AC646F43-383F-42ED-A51C-81B82577AE90}">
      <dsp:nvSpPr>
        <dsp:cNvPr id="0" name=""/>
        <dsp:cNvSpPr/>
      </dsp:nvSpPr>
      <dsp:spPr>
        <a:xfrm rot="5400000">
          <a:off x="5502447" y="-1386929"/>
          <a:ext cx="705521" cy="55107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OS904-MBH-4          Based on SyncE, 1588v2 &amp; Adaptive Clocking</a:t>
          </a:r>
          <a:endParaRPr lang="he-IL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OS910-M                   Based on Adaptive Clocking</a:t>
          </a:r>
          <a:endParaRPr lang="he-IL" sz="1400" kern="1200" dirty="0"/>
        </a:p>
      </dsp:txBody>
      <dsp:txXfrm rot="-5400000">
        <a:off x="3099816" y="1050143"/>
        <a:ext cx="5476343" cy="636639"/>
      </dsp:txXfrm>
    </dsp:sp>
    <dsp:sp modelId="{D4C575BA-E0EB-404A-9D1D-A3A589B720C1}">
      <dsp:nvSpPr>
        <dsp:cNvPr id="0" name=""/>
        <dsp:cNvSpPr/>
      </dsp:nvSpPr>
      <dsp:spPr>
        <a:xfrm>
          <a:off x="0" y="927511"/>
          <a:ext cx="3099816" cy="8819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CES Synchronization</a:t>
          </a:r>
          <a:endParaRPr lang="he-IL" sz="2400" b="1" kern="1200" dirty="0"/>
        </a:p>
      </dsp:txBody>
      <dsp:txXfrm>
        <a:off x="43051" y="970562"/>
        <a:ext cx="3013714" cy="795799"/>
      </dsp:txXfrm>
    </dsp:sp>
    <dsp:sp modelId="{82F24F90-FDDF-4868-AEDA-3045577F4235}">
      <dsp:nvSpPr>
        <dsp:cNvPr id="0" name=""/>
        <dsp:cNvSpPr/>
      </dsp:nvSpPr>
      <dsp:spPr>
        <a:xfrm rot="5400000">
          <a:off x="5502447" y="-460933"/>
          <a:ext cx="705521" cy="55107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OS904-MBH-4          0</a:t>
          </a:r>
          <a:r>
            <a:rPr lang="en-US" sz="1400" kern="1200" baseline="30000" dirty="0" smtClean="0"/>
            <a:t>O</a:t>
          </a:r>
          <a:r>
            <a:rPr lang="en-US" sz="1400" kern="1200" dirty="0" smtClean="0"/>
            <a:t>C – 65</a:t>
          </a:r>
          <a:r>
            <a:rPr lang="en-US" sz="1400" kern="1200" baseline="30000" dirty="0" smtClean="0"/>
            <a:t>O</a:t>
          </a:r>
          <a:r>
            <a:rPr lang="en-US" sz="1400" kern="1200" dirty="0" smtClean="0"/>
            <a:t>C</a:t>
          </a:r>
          <a:endParaRPr lang="he-IL" sz="1400" kern="1200" baseline="300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OS910-M                   0</a:t>
          </a:r>
          <a:r>
            <a:rPr lang="en-US" sz="1400" kern="1200" baseline="30000" dirty="0" smtClean="0"/>
            <a:t>O</a:t>
          </a:r>
          <a:r>
            <a:rPr lang="en-US" sz="1400" kern="1200" dirty="0" smtClean="0"/>
            <a:t>C – 50</a:t>
          </a:r>
          <a:r>
            <a:rPr lang="en-US" sz="1400" kern="1200" baseline="30000" dirty="0" smtClean="0"/>
            <a:t>O</a:t>
          </a:r>
          <a:r>
            <a:rPr lang="en-US" sz="1400" kern="1200" dirty="0" smtClean="0"/>
            <a:t>C  </a:t>
          </a:r>
          <a:endParaRPr lang="he-IL" sz="1400" kern="1200" dirty="0"/>
        </a:p>
      </dsp:txBody>
      <dsp:txXfrm rot="-5400000">
        <a:off x="3099816" y="1976139"/>
        <a:ext cx="5476343" cy="636639"/>
      </dsp:txXfrm>
    </dsp:sp>
    <dsp:sp modelId="{5A72257C-E345-4F8C-9613-93C7A88769C5}">
      <dsp:nvSpPr>
        <dsp:cNvPr id="0" name=""/>
        <dsp:cNvSpPr/>
      </dsp:nvSpPr>
      <dsp:spPr>
        <a:xfrm>
          <a:off x="0" y="1853507"/>
          <a:ext cx="3099816" cy="8819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Supported Temperature Range</a:t>
          </a:r>
          <a:endParaRPr lang="he-IL" sz="2400" b="1" kern="1200" dirty="0"/>
        </a:p>
      </dsp:txBody>
      <dsp:txXfrm>
        <a:off x="43051" y="1896558"/>
        <a:ext cx="3013714" cy="795799"/>
      </dsp:txXfrm>
    </dsp:sp>
    <dsp:sp modelId="{B56112CD-5383-4ED0-942B-BEEDE7BEE7F8}">
      <dsp:nvSpPr>
        <dsp:cNvPr id="0" name=""/>
        <dsp:cNvSpPr/>
      </dsp:nvSpPr>
      <dsp:spPr>
        <a:xfrm rot="5400000">
          <a:off x="5502447" y="465063"/>
          <a:ext cx="705521" cy="55107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OS904-MBH-4          SATOP, CESoPSN, MEF8, TDMoIP</a:t>
          </a:r>
          <a:endParaRPr lang="he-IL" sz="1400" kern="1200" baseline="300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OS910-M                   SATOP, CESoPSN, MEF8</a:t>
          </a:r>
          <a:endParaRPr lang="he-IL" sz="1400" kern="1200" dirty="0"/>
        </a:p>
      </dsp:txBody>
      <dsp:txXfrm rot="-5400000">
        <a:off x="3099816" y="2902136"/>
        <a:ext cx="5476343" cy="636639"/>
      </dsp:txXfrm>
    </dsp:sp>
    <dsp:sp modelId="{EA69F676-C160-425C-9798-950392402F99}">
      <dsp:nvSpPr>
        <dsp:cNvPr id="0" name=""/>
        <dsp:cNvSpPr/>
      </dsp:nvSpPr>
      <dsp:spPr>
        <a:xfrm>
          <a:off x="0" y="2779504"/>
          <a:ext cx="3099816" cy="8819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CES Standards</a:t>
          </a:r>
          <a:endParaRPr lang="he-IL" sz="2400" b="1" kern="1200" dirty="0"/>
        </a:p>
      </dsp:txBody>
      <dsp:txXfrm>
        <a:off x="43051" y="2822555"/>
        <a:ext cx="3013714" cy="795799"/>
      </dsp:txXfrm>
    </dsp:sp>
    <dsp:sp modelId="{BAB43405-36B7-4CFF-A0D6-3F8591AC2B09}">
      <dsp:nvSpPr>
        <dsp:cNvPr id="0" name=""/>
        <dsp:cNvSpPr/>
      </dsp:nvSpPr>
      <dsp:spPr>
        <a:xfrm rot="5400000">
          <a:off x="5502447" y="1391059"/>
          <a:ext cx="705521" cy="55107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OS904-MBH-4          64</a:t>
          </a:r>
          <a:endParaRPr lang="he-IL" sz="1400" kern="1200" baseline="300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OS910-M                   32</a:t>
          </a:r>
          <a:endParaRPr lang="he-IL" sz="1400" kern="1200" dirty="0"/>
        </a:p>
      </dsp:txBody>
      <dsp:txXfrm rot="-5400000">
        <a:off x="3099816" y="3828132"/>
        <a:ext cx="5476343" cy="636639"/>
      </dsp:txXfrm>
    </dsp:sp>
    <dsp:sp modelId="{AF055728-D60E-4A39-9EDC-9DEB8948C47E}">
      <dsp:nvSpPr>
        <dsp:cNvPr id="0" name=""/>
        <dsp:cNvSpPr/>
      </dsp:nvSpPr>
      <dsp:spPr>
        <a:xfrm>
          <a:off x="0" y="3705501"/>
          <a:ext cx="3099816" cy="8819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Max #CES Sessions</a:t>
          </a:r>
          <a:endParaRPr lang="he-IL" sz="2400" b="1" kern="1200" dirty="0"/>
        </a:p>
      </dsp:txBody>
      <dsp:txXfrm>
        <a:off x="43051" y="3748552"/>
        <a:ext cx="3013714" cy="795799"/>
      </dsp:txXfrm>
    </dsp:sp>
    <dsp:sp modelId="{7A879423-B854-49C8-A508-A8D332DC1F74}">
      <dsp:nvSpPr>
        <dsp:cNvPr id="0" name=""/>
        <dsp:cNvSpPr/>
      </dsp:nvSpPr>
      <dsp:spPr>
        <a:xfrm rot="5400000">
          <a:off x="5502447" y="2317056"/>
          <a:ext cx="705521" cy="55107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OS904-MBH-4          ES (error seconds), SES (Severely Error Seconds),  UAS (Unavailable Seconds)</a:t>
          </a:r>
          <a:endParaRPr lang="he-IL" sz="1400" kern="1200" baseline="300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OS910-M                   -NA</a:t>
          </a:r>
          <a:endParaRPr lang="he-IL" sz="1400" kern="1200" dirty="0"/>
        </a:p>
      </dsp:txBody>
      <dsp:txXfrm rot="-5400000">
        <a:off x="3099816" y="4754129"/>
        <a:ext cx="5476343" cy="636639"/>
      </dsp:txXfrm>
    </dsp:sp>
    <dsp:sp modelId="{B54C7ED4-96AF-4419-BDF4-8DB755ABF2F2}">
      <dsp:nvSpPr>
        <dsp:cNvPr id="0" name=""/>
        <dsp:cNvSpPr/>
      </dsp:nvSpPr>
      <dsp:spPr>
        <a:xfrm>
          <a:off x="0" y="4631497"/>
          <a:ext cx="3099816" cy="8819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CES Performance Monitoring</a:t>
          </a:r>
          <a:endParaRPr lang="he-IL" sz="2400" b="1" kern="1200" dirty="0"/>
        </a:p>
      </dsp:txBody>
      <dsp:txXfrm>
        <a:off x="43051" y="4674548"/>
        <a:ext cx="3013714" cy="795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8ED22-EDE1-4A2E-AD56-C427121CC347}" type="datetimeFigureOut">
              <a:rPr lang="en-US" smtClean="0"/>
              <a:pPr/>
              <a:t>12/20/2011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FEDA6-62A7-4A62-8E9D-BDC7350CD1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665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FEDA6-62A7-4A62-8E9D-BDC7350CD11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97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FEDA6-62A7-4A62-8E9D-BDC7350CD11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FEDA6-62A7-4A62-8E9D-BDC7350CD11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FEDA6-62A7-4A62-8E9D-BDC7350CD11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79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FEDA6-62A7-4A62-8E9D-BDC7350CD11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413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4968" y="2444496"/>
            <a:ext cx="8424672" cy="147002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279136"/>
            <a:ext cx="4648200" cy="838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Freeform 9"/>
          <p:cNvSpPr>
            <a:spLocks/>
          </p:cNvSpPr>
          <p:nvPr userDrawn="1"/>
        </p:nvSpPr>
        <p:spPr bwMode="auto">
          <a:xfrm>
            <a:off x="34925" y="-26988"/>
            <a:ext cx="6985000" cy="6840538"/>
          </a:xfrm>
          <a:custGeom>
            <a:avLst/>
            <a:gdLst/>
            <a:ahLst/>
            <a:cxnLst>
              <a:cxn ang="0">
                <a:pos x="0" y="4264"/>
              </a:cxn>
              <a:cxn ang="0">
                <a:pos x="3538" y="0"/>
              </a:cxn>
              <a:cxn ang="0">
                <a:pos x="4354" y="0"/>
              </a:cxn>
              <a:cxn ang="0">
                <a:pos x="0" y="4264"/>
              </a:cxn>
            </a:cxnLst>
            <a:rect l="0" t="0" r="r" b="b"/>
            <a:pathLst>
              <a:path w="4354" h="4264">
                <a:moveTo>
                  <a:pt x="0" y="4264"/>
                </a:moveTo>
                <a:lnTo>
                  <a:pt x="3538" y="0"/>
                </a:lnTo>
                <a:lnTo>
                  <a:pt x="4354" y="0"/>
                </a:lnTo>
                <a:lnTo>
                  <a:pt x="0" y="4264"/>
                </a:lnTo>
                <a:close/>
              </a:path>
            </a:pathLst>
          </a:custGeom>
          <a:solidFill>
            <a:srgbClr val="5A4099">
              <a:alpha val="18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8" name="Freeform 14"/>
          <p:cNvSpPr>
            <a:spLocks/>
          </p:cNvSpPr>
          <p:nvPr userDrawn="1"/>
        </p:nvSpPr>
        <p:spPr bwMode="auto">
          <a:xfrm>
            <a:off x="-36513" y="-26988"/>
            <a:ext cx="9217026" cy="6911976"/>
          </a:xfrm>
          <a:custGeom>
            <a:avLst/>
            <a:gdLst/>
            <a:ahLst/>
            <a:cxnLst>
              <a:cxn ang="0">
                <a:pos x="0" y="4354"/>
              </a:cxn>
              <a:cxn ang="0">
                <a:pos x="5262" y="0"/>
              </a:cxn>
              <a:cxn ang="0">
                <a:pos x="5761" y="0"/>
              </a:cxn>
              <a:cxn ang="0">
                <a:pos x="5761" y="453"/>
              </a:cxn>
              <a:cxn ang="0">
                <a:pos x="0" y="4354"/>
              </a:cxn>
            </a:cxnLst>
            <a:rect l="0" t="0" r="r" b="b"/>
            <a:pathLst>
              <a:path w="5761" h="4354">
                <a:moveTo>
                  <a:pt x="0" y="4354"/>
                </a:moveTo>
                <a:lnTo>
                  <a:pt x="5262" y="0"/>
                </a:lnTo>
                <a:lnTo>
                  <a:pt x="5761" y="0"/>
                </a:lnTo>
                <a:lnTo>
                  <a:pt x="5761" y="453"/>
                </a:lnTo>
                <a:lnTo>
                  <a:pt x="0" y="4354"/>
                </a:lnTo>
                <a:close/>
              </a:path>
            </a:pathLst>
          </a:custGeom>
          <a:solidFill>
            <a:srgbClr val="5A4099">
              <a:alpha val="18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9" name="Freeform 16"/>
          <p:cNvSpPr>
            <a:spLocks/>
          </p:cNvSpPr>
          <p:nvPr userDrawn="1"/>
        </p:nvSpPr>
        <p:spPr bwMode="auto">
          <a:xfrm>
            <a:off x="-36513" y="1989138"/>
            <a:ext cx="9217026" cy="4895850"/>
          </a:xfrm>
          <a:custGeom>
            <a:avLst/>
            <a:gdLst/>
            <a:ahLst/>
            <a:cxnLst>
              <a:cxn ang="0">
                <a:pos x="0" y="3084"/>
              </a:cxn>
              <a:cxn ang="0">
                <a:pos x="5670" y="0"/>
              </a:cxn>
              <a:cxn ang="0">
                <a:pos x="5670" y="499"/>
              </a:cxn>
              <a:cxn ang="0">
                <a:pos x="0" y="3084"/>
              </a:cxn>
            </a:cxnLst>
            <a:rect l="0" t="0" r="r" b="b"/>
            <a:pathLst>
              <a:path w="5670" h="3084">
                <a:moveTo>
                  <a:pt x="0" y="3084"/>
                </a:moveTo>
                <a:lnTo>
                  <a:pt x="5670" y="0"/>
                </a:lnTo>
                <a:lnTo>
                  <a:pt x="5670" y="499"/>
                </a:lnTo>
                <a:lnTo>
                  <a:pt x="0" y="3084"/>
                </a:lnTo>
                <a:close/>
              </a:path>
            </a:pathLst>
          </a:custGeom>
          <a:solidFill>
            <a:srgbClr val="5A4099">
              <a:alpha val="18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914400"/>
            <a:ext cx="8839200" cy="55626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reeform 9"/>
          <p:cNvSpPr>
            <a:spLocks/>
          </p:cNvSpPr>
          <p:nvPr userDrawn="1"/>
        </p:nvSpPr>
        <p:spPr bwMode="auto">
          <a:xfrm>
            <a:off x="34925" y="-26988"/>
            <a:ext cx="6985000" cy="6840538"/>
          </a:xfrm>
          <a:custGeom>
            <a:avLst/>
            <a:gdLst/>
            <a:ahLst/>
            <a:cxnLst>
              <a:cxn ang="0">
                <a:pos x="0" y="4264"/>
              </a:cxn>
              <a:cxn ang="0">
                <a:pos x="3538" y="0"/>
              </a:cxn>
              <a:cxn ang="0">
                <a:pos x="4354" y="0"/>
              </a:cxn>
              <a:cxn ang="0">
                <a:pos x="0" y="4264"/>
              </a:cxn>
            </a:cxnLst>
            <a:rect l="0" t="0" r="r" b="b"/>
            <a:pathLst>
              <a:path w="4354" h="4264">
                <a:moveTo>
                  <a:pt x="0" y="4264"/>
                </a:moveTo>
                <a:lnTo>
                  <a:pt x="3538" y="0"/>
                </a:lnTo>
                <a:lnTo>
                  <a:pt x="4354" y="0"/>
                </a:lnTo>
                <a:lnTo>
                  <a:pt x="0" y="4264"/>
                </a:lnTo>
                <a:close/>
              </a:path>
            </a:pathLst>
          </a:custGeom>
          <a:solidFill>
            <a:srgbClr val="5A4099">
              <a:alpha val="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" name="Freeform 14"/>
          <p:cNvSpPr>
            <a:spLocks/>
          </p:cNvSpPr>
          <p:nvPr userDrawn="1"/>
        </p:nvSpPr>
        <p:spPr bwMode="auto">
          <a:xfrm>
            <a:off x="-36513" y="-26988"/>
            <a:ext cx="9217026" cy="6911976"/>
          </a:xfrm>
          <a:custGeom>
            <a:avLst/>
            <a:gdLst/>
            <a:ahLst/>
            <a:cxnLst>
              <a:cxn ang="0">
                <a:pos x="0" y="4354"/>
              </a:cxn>
              <a:cxn ang="0">
                <a:pos x="5262" y="0"/>
              </a:cxn>
              <a:cxn ang="0">
                <a:pos x="5761" y="0"/>
              </a:cxn>
              <a:cxn ang="0">
                <a:pos x="5761" y="453"/>
              </a:cxn>
              <a:cxn ang="0">
                <a:pos x="0" y="4354"/>
              </a:cxn>
            </a:cxnLst>
            <a:rect l="0" t="0" r="r" b="b"/>
            <a:pathLst>
              <a:path w="5761" h="4354">
                <a:moveTo>
                  <a:pt x="0" y="4354"/>
                </a:moveTo>
                <a:lnTo>
                  <a:pt x="5262" y="0"/>
                </a:lnTo>
                <a:lnTo>
                  <a:pt x="5761" y="0"/>
                </a:lnTo>
                <a:lnTo>
                  <a:pt x="5761" y="453"/>
                </a:lnTo>
                <a:lnTo>
                  <a:pt x="0" y="4354"/>
                </a:lnTo>
                <a:close/>
              </a:path>
            </a:pathLst>
          </a:custGeom>
          <a:solidFill>
            <a:srgbClr val="5A4099">
              <a:alpha val="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8" name="Freeform 16"/>
          <p:cNvSpPr>
            <a:spLocks/>
          </p:cNvSpPr>
          <p:nvPr userDrawn="1"/>
        </p:nvSpPr>
        <p:spPr bwMode="auto">
          <a:xfrm>
            <a:off x="-36513" y="1989138"/>
            <a:ext cx="9217026" cy="4895850"/>
          </a:xfrm>
          <a:custGeom>
            <a:avLst/>
            <a:gdLst/>
            <a:ahLst/>
            <a:cxnLst>
              <a:cxn ang="0">
                <a:pos x="0" y="3084"/>
              </a:cxn>
              <a:cxn ang="0">
                <a:pos x="5670" y="0"/>
              </a:cxn>
              <a:cxn ang="0">
                <a:pos x="5670" y="499"/>
              </a:cxn>
              <a:cxn ang="0">
                <a:pos x="0" y="3084"/>
              </a:cxn>
            </a:cxnLst>
            <a:rect l="0" t="0" r="r" b="b"/>
            <a:pathLst>
              <a:path w="5670" h="3084">
                <a:moveTo>
                  <a:pt x="0" y="3084"/>
                </a:moveTo>
                <a:lnTo>
                  <a:pt x="5670" y="0"/>
                </a:lnTo>
                <a:lnTo>
                  <a:pt x="5670" y="499"/>
                </a:lnTo>
                <a:lnTo>
                  <a:pt x="0" y="3084"/>
                </a:lnTo>
                <a:close/>
              </a:path>
            </a:pathLst>
          </a:custGeom>
          <a:solidFill>
            <a:srgbClr val="5A4099">
              <a:alpha val="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496050"/>
            <a:ext cx="35052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82E6CB22-351A-4C38-A5C6-4D10BE3470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er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/>
          </p:cNvSpPr>
          <p:nvPr userDrawn="1"/>
        </p:nvSpPr>
        <p:spPr bwMode="auto">
          <a:xfrm>
            <a:off x="34925" y="-26988"/>
            <a:ext cx="6985000" cy="6840538"/>
          </a:xfrm>
          <a:custGeom>
            <a:avLst/>
            <a:gdLst/>
            <a:ahLst/>
            <a:cxnLst>
              <a:cxn ang="0">
                <a:pos x="0" y="4264"/>
              </a:cxn>
              <a:cxn ang="0">
                <a:pos x="3538" y="0"/>
              </a:cxn>
              <a:cxn ang="0">
                <a:pos x="4354" y="0"/>
              </a:cxn>
              <a:cxn ang="0">
                <a:pos x="0" y="4264"/>
              </a:cxn>
            </a:cxnLst>
            <a:rect l="0" t="0" r="r" b="b"/>
            <a:pathLst>
              <a:path w="4354" h="4264">
                <a:moveTo>
                  <a:pt x="0" y="4264"/>
                </a:moveTo>
                <a:lnTo>
                  <a:pt x="3538" y="0"/>
                </a:lnTo>
                <a:lnTo>
                  <a:pt x="4354" y="0"/>
                </a:lnTo>
                <a:lnTo>
                  <a:pt x="0" y="4264"/>
                </a:lnTo>
                <a:close/>
              </a:path>
            </a:pathLst>
          </a:custGeom>
          <a:solidFill>
            <a:srgbClr val="5A4099">
              <a:alpha val="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5" name="Freeform 14"/>
          <p:cNvSpPr>
            <a:spLocks/>
          </p:cNvSpPr>
          <p:nvPr userDrawn="1"/>
        </p:nvSpPr>
        <p:spPr bwMode="auto">
          <a:xfrm>
            <a:off x="-36513" y="-26988"/>
            <a:ext cx="9217026" cy="6911976"/>
          </a:xfrm>
          <a:custGeom>
            <a:avLst/>
            <a:gdLst/>
            <a:ahLst/>
            <a:cxnLst>
              <a:cxn ang="0">
                <a:pos x="0" y="4354"/>
              </a:cxn>
              <a:cxn ang="0">
                <a:pos x="5262" y="0"/>
              </a:cxn>
              <a:cxn ang="0">
                <a:pos x="5761" y="0"/>
              </a:cxn>
              <a:cxn ang="0">
                <a:pos x="5761" y="453"/>
              </a:cxn>
              <a:cxn ang="0">
                <a:pos x="0" y="4354"/>
              </a:cxn>
            </a:cxnLst>
            <a:rect l="0" t="0" r="r" b="b"/>
            <a:pathLst>
              <a:path w="5761" h="4354">
                <a:moveTo>
                  <a:pt x="0" y="4354"/>
                </a:moveTo>
                <a:lnTo>
                  <a:pt x="5262" y="0"/>
                </a:lnTo>
                <a:lnTo>
                  <a:pt x="5761" y="0"/>
                </a:lnTo>
                <a:lnTo>
                  <a:pt x="5761" y="453"/>
                </a:lnTo>
                <a:lnTo>
                  <a:pt x="0" y="4354"/>
                </a:lnTo>
                <a:close/>
              </a:path>
            </a:pathLst>
          </a:custGeom>
          <a:solidFill>
            <a:srgbClr val="5A4099">
              <a:alpha val="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" name="Freeform 16"/>
          <p:cNvSpPr>
            <a:spLocks/>
          </p:cNvSpPr>
          <p:nvPr userDrawn="1"/>
        </p:nvSpPr>
        <p:spPr bwMode="auto">
          <a:xfrm>
            <a:off x="-36513" y="1989138"/>
            <a:ext cx="9217026" cy="4895850"/>
          </a:xfrm>
          <a:custGeom>
            <a:avLst/>
            <a:gdLst/>
            <a:ahLst/>
            <a:cxnLst>
              <a:cxn ang="0">
                <a:pos x="0" y="3084"/>
              </a:cxn>
              <a:cxn ang="0">
                <a:pos x="5670" y="0"/>
              </a:cxn>
              <a:cxn ang="0">
                <a:pos x="5670" y="499"/>
              </a:cxn>
              <a:cxn ang="0">
                <a:pos x="0" y="3084"/>
              </a:cxn>
            </a:cxnLst>
            <a:rect l="0" t="0" r="r" b="b"/>
            <a:pathLst>
              <a:path w="5670" h="3084">
                <a:moveTo>
                  <a:pt x="0" y="3084"/>
                </a:moveTo>
                <a:lnTo>
                  <a:pt x="5670" y="0"/>
                </a:lnTo>
                <a:lnTo>
                  <a:pt x="5670" y="499"/>
                </a:lnTo>
                <a:lnTo>
                  <a:pt x="0" y="3084"/>
                </a:lnTo>
                <a:close/>
              </a:path>
            </a:pathLst>
          </a:custGeom>
          <a:solidFill>
            <a:srgbClr val="5A4099">
              <a:alpha val="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838200" y="2447544"/>
            <a:ext cx="7467600" cy="147002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496050"/>
            <a:ext cx="35052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82E6CB22-351A-4C38-A5C6-4D10BE3470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838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504" y="1752600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838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1752600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Freeform 9"/>
          <p:cNvSpPr>
            <a:spLocks/>
          </p:cNvSpPr>
          <p:nvPr userDrawn="1"/>
        </p:nvSpPr>
        <p:spPr bwMode="auto">
          <a:xfrm>
            <a:off x="34925" y="-26988"/>
            <a:ext cx="6985000" cy="6840538"/>
          </a:xfrm>
          <a:custGeom>
            <a:avLst/>
            <a:gdLst/>
            <a:ahLst/>
            <a:cxnLst>
              <a:cxn ang="0">
                <a:pos x="0" y="4264"/>
              </a:cxn>
              <a:cxn ang="0">
                <a:pos x="3538" y="0"/>
              </a:cxn>
              <a:cxn ang="0">
                <a:pos x="4354" y="0"/>
              </a:cxn>
              <a:cxn ang="0">
                <a:pos x="0" y="4264"/>
              </a:cxn>
            </a:cxnLst>
            <a:rect l="0" t="0" r="r" b="b"/>
            <a:pathLst>
              <a:path w="4354" h="4264">
                <a:moveTo>
                  <a:pt x="0" y="4264"/>
                </a:moveTo>
                <a:lnTo>
                  <a:pt x="3538" y="0"/>
                </a:lnTo>
                <a:lnTo>
                  <a:pt x="4354" y="0"/>
                </a:lnTo>
                <a:lnTo>
                  <a:pt x="0" y="4264"/>
                </a:lnTo>
                <a:close/>
              </a:path>
            </a:pathLst>
          </a:custGeom>
          <a:solidFill>
            <a:srgbClr val="5A4099">
              <a:alpha val="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" name="Freeform 14"/>
          <p:cNvSpPr>
            <a:spLocks/>
          </p:cNvSpPr>
          <p:nvPr userDrawn="1"/>
        </p:nvSpPr>
        <p:spPr bwMode="auto">
          <a:xfrm>
            <a:off x="-36513" y="-26988"/>
            <a:ext cx="9217026" cy="6911976"/>
          </a:xfrm>
          <a:custGeom>
            <a:avLst/>
            <a:gdLst/>
            <a:ahLst/>
            <a:cxnLst>
              <a:cxn ang="0">
                <a:pos x="0" y="4354"/>
              </a:cxn>
              <a:cxn ang="0">
                <a:pos x="5262" y="0"/>
              </a:cxn>
              <a:cxn ang="0">
                <a:pos x="5761" y="0"/>
              </a:cxn>
              <a:cxn ang="0">
                <a:pos x="5761" y="453"/>
              </a:cxn>
              <a:cxn ang="0">
                <a:pos x="0" y="4354"/>
              </a:cxn>
            </a:cxnLst>
            <a:rect l="0" t="0" r="r" b="b"/>
            <a:pathLst>
              <a:path w="5761" h="4354">
                <a:moveTo>
                  <a:pt x="0" y="4354"/>
                </a:moveTo>
                <a:lnTo>
                  <a:pt x="5262" y="0"/>
                </a:lnTo>
                <a:lnTo>
                  <a:pt x="5761" y="0"/>
                </a:lnTo>
                <a:lnTo>
                  <a:pt x="5761" y="453"/>
                </a:lnTo>
                <a:lnTo>
                  <a:pt x="0" y="4354"/>
                </a:lnTo>
                <a:close/>
              </a:path>
            </a:pathLst>
          </a:custGeom>
          <a:solidFill>
            <a:srgbClr val="5A4099">
              <a:alpha val="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1" name="Freeform 16"/>
          <p:cNvSpPr>
            <a:spLocks/>
          </p:cNvSpPr>
          <p:nvPr userDrawn="1"/>
        </p:nvSpPr>
        <p:spPr bwMode="auto">
          <a:xfrm>
            <a:off x="-36513" y="1989138"/>
            <a:ext cx="9217026" cy="4895850"/>
          </a:xfrm>
          <a:custGeom>
            <a:avLst/>
            <a:gdLst/>
            <a:ahLst/>
            <a:cxnLst>
              <a:cxn ang="0">
                <a:pos x="0" y="3084"/>
              </a:cxn>
              <a:cxn ang="0">
                <a:pos x="5670" y="0"/>
              </a:cxn>
              <a:cxn ang="0">
                <a:pos x="5670" y="499"/>
              </a:cxn>
              <a:cxn ang="0">
                <a:pos x="0" y="3084"/>
              </a:cxn>
            </a:cxnLst>
            <a:rect l="0" t="0" r="r" b="b"/>
            <a:pathLst>
              <a:path w="5670" h="3084">
                <a:moveTo>
                  <a:pt x="0" y="3084"/>
                </a:moveTo>
                <a:lnTo>
                  <a:pt x="5670" y="0"/>
                </a:lnTo>
                <a:lnTo>
                  <a:pt x="5670" y="499"/>
                </a:lnTo>
                <a:lnTo>
                  <a:pt x="0" y="3084"/>
                </a:lnTo>
                <a:close/>
              </a:path>
            </a:pathLst>
          </a:custGeom>
          <a:solidFill>
            <a:srgbClr val="5A4099">
              <a:alpha val="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839200" y="6496050"/>
            <a:ext cx="35052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82E6CB22-351A-4C38-A5C6-4D10BE3470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6512" y="914400"/>
            <a:ext cx="8839200" cy="54864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839200" y="6496050"/>
            <a:ext cx="35052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82E6CB22-351A-4C38-A5C6-4D10BE3470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8915400" cy="5364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496050"/>
            <a:ext cx="35052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82E6CB22-351A-4C38-A5C6-4D10BE3470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0"/>
            <a:ext cx="9144000" cy="603504"/>
          </a:xfrm>
          <a:prstGeom prst="rect">
            <a:avLst/>
          </a:prstGeom>
          <a:solidFill>
            <a:srgbClr val="5A4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6783388"/>
            <a:ext cx="9150350" cy="80962"/>
          </a:xfrm>
          <a:prstGeom prst="rect">
            <a:avLst/>
          </a:prstGeom>
          <a:solidFill>
            <a:srgbClr val="5A4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788920" y="6629400"/>
            <a:ext cx="61264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09600"/>
            <a:ext cx="9144000" cy="0"/>
          </a:xfrm>
          <a:prstGeom prst="line">
            <a:avLst/>
          </a:prstGeom>
          <a:ln w="50800">
            <a:solidFill>
              <a:srgbClr val="B8B8C4"/>
            </a:solidFill>
            <a:round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MRV-OCS-trans-email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056" y="6466332"/>
            <a:ext cx="2667000" cy="2971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3" r:id="rId4"/>
    <p:sldLayoutId id="2147483657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Wingdings" pitchFamily="2" charset="2"/>
        <a:buChar char="§"/>
        <a:defRPr sz="2000" b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7030A0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7030A0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w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533" y="2355290"/>
            <a:ext cx="8424672" cy="238298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OS904-MBH-4 &amp; OS904-MBH-4A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New OptiSwitch CES Supporting Devices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200" b="0" dirty="0" smtClean="0"/>
              <a:t>December 2011</a:t>
            </a:r>
            <a:endParaRPr lang="en-US" sz="2700" b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47" y="1205618"/>
            <a:ext cx="5871879" cy="6647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927" y="5539843"/>
            <a:ext cx="2810030" cy="63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64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device – main functionality and features</a:t>
            </a:r>
          </a:p>
          <a:p>
            <a:r>
              <a:rPr lang="en-US" dirty="0" smtClean="0"/>
              <a:t>Applications, use cases</a:t>
            </a:r>
          </a:p>
          <a:p>
            <a:r>
              <a:rPr lang="en-US" dirty="0" smtClean="0"/>
              <a:t>Improved Device capabilities (Compared to OS910M)</a:t>
            </a:r>
          </a:p>
          <a:p>
            <a:r>
              <a:rPr lang="en-US" dirty="0" smtClean="0"/>
              <a:t>Key </a:t>
            </a:r>
            <a:r>
              <a:rPr lang="en-US" dirty="0" smtClean="0"/>
              <a:t>benefits </a:t>
            </a:r>
          </a:p>
          <a:p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2E6CB22-351A-4C38-A5C6-4D10BE34701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the OS904-MBH-4 &amp; OS904-MBH-4A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CB22-351A-4C38-A5C6-4D10BE34701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34938" y="742334"/>
            <a:ext cx="9009062" cy="536352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Combines Ethernet timing synchronization with 4 x E1/T1 ports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Supports SyncE &amp; 1588 slave (frequency)* Timing &amp; Synchronization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Hardened model (supports temperature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range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0</a:t>
            </a:r>
            <a:r>
              <a:rPr kumimoji="0" lang="en-US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 to +65</a:t>
            </a:r>
            <a:r>
              <a:rPr kumimoji="0" lang="en-US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>
                  <a:lumMod val="75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Redundant external power supply</a:t>
            </a:r>
          </a:p>
        </p:txBody>
      </p:sp>
      <p:sp>
        <p:nvSpPr>
          <p:cNvPr id="6" name="TextBox 43"/>
          <p:cNvSpPr txBox="1">
            <a:spLocks noChangeArrowheads="1"/>
          </p:cNvSpPr>
          <p:nvPr/>
        </p:nvSpPr>
        <p:spPr bwMode="auto">
          <a:xfrm>
            <a:off x="132731" y="4628532"/>
            <a:ext cx="511769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500" b="1" dirty="0"/>
              <a:t>OS904-MBH-4 functions: </a:t>
            </a:r>
          </a:p>
          <a:p>
            <a:pPr>
              <a:buFont typeface="Wingdings" pitchFamily="2" charset="2"/>
              <a:buChar char="ü"/>
            </a:pPr>
            <a:r>
              <a:rPr lang="en-US" sz="1500" dirty="0"/>
              <a:t>  </a:t>
            </a:r>
            <a:r>
              <a:rPr lang="en-US" sz="1500" dirty="0" smtClean="0"/>
              <a:t>E1/T1 </a:t>
            </a:r>
            <a:r>
              <a:rPr lang="en-US" sz="1500" dirty="0"/>
              <a:t>TDM over PSN voice (CES) </a:t>
            </a:r>
          </a:p>
          <a:p>
            <a:pPr>
              <a:buFont typeface="Wingdings" pitchFamily="2" charset="2"/>
              <a:buChar char="ü"/>
            </a:pPr>
            <a:r>
              <a:rPr lang="en-US" sz="1500" dirty="0"/>
              <a:t>  Layer 1 Clock Sync or Adaptive Clocking</a:t>
            </a:r>
          </a:p>
          <a:p>
            <a:pPr>
              <a:buFont typeface="Wingdings" pitchFamily="2" charset="2"/>
              <a:buChar char="ü"/>
            </a:pPr>
            <a:r>
              <a:rPr lang="en-US" sz="1500" dirty="0"/>
              <a:t>  Protocol Based 1588 Slave </a:t>
            </a:r>
            <a:r>
              <a:rPr lang="en-US" sz="1500" dirty="0" smtClean="0"/>
              <a:t>(frequency)</a:t>
            </a:r>
            <a:endParaRPr lang="en-US" sz="1500" dirty="0"/>
          </a:p>
          <a:p>
            <a:pPr>
              <a:buFont typeface="Wingdings" pitchFamily="2" charset="2"/>
              <a:buChar char="ü"/>
            </a:pPr>
            <a:r>
              <a:rPr lang="en-US" sz="1500" dirty="0"/>
              <a:t>  UNI/E-NNI demarcation </a:t>
            </a:r>
          </a:p>
          <a:p>
            <a:pPr>
              <a:buFont typeface="Wingdings" pitchFamily="2" charset="2"/>
              <a:buChar char="ü"/>
            </a:pPr>
            <a:r>
              <a:rPr lang="en-US" sz="1500" dirty="0"/>
              <a:t>  SLA measurements </a:t>
            </a:r>
            <a:r>
              <a:rPr lang="en-US" sz="1500" dirty="0" smtClean="0"/>
              <a:t>based on dedicated OAM processor</a:t>
            </a:r>
            <a:endParaRPr lang="en-US" sz="1500" dirty="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726858" y="4514231"/>
            <a:ext cx="4240161" cy="1695450"/>
            <a:chOff x="2196" y="2672"/>
            <a:chExt cx="3607" cy="1068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96" y="2672"/>
              <a:ext cx="382" cy="737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</p:pic>
        <p:sp>
          <p:nvSpPr>
            <p:cNvPr id="9" name="TextBox 28"/>
            <p:cNvSpPr txBox="1">
              <a:spLocks noChangeArrowheads="1"/>
            </p:cNvSpPr>
            <p:nvPr/>
          </p:nvSpPr>
          <p:spPr bwMode="auto">
            <a:xfrm>
              <a:off x="2275" y="3585"/>
              <a:ext cx="88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Ethernet – Data </a:t>
              </a:r>
            </a:p>
          </p:txBody>
        </p:sp>
        <p:sp>
          <p:nvSpPr>
            <p:cNvPr id="10" name="TextBox 29"/>
            <p:cNvSpPr txBox="1">
              <a:spLocks noChangeArrowheads="1"/>
            </p:cNvSpPr>
            <p:nvPr/>
          </p:nvSpPr>
          <p:spPr bwMode="auto">
            <a:xfrm>
              <a:off x="2342" y="2901"/>
              <a:ext cx="11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E1 voice &amp; Clock   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3725" y="3505"/>
              <a:ext cx="1345" cy="1"/>
            </a:xfrm>
            <a:prstGeom prst="line">
              <a:avLst/>
            </a:prstGeom>
            <a:ln w="28575">
              <a:solidFill>
                <a:srgbClr val="FFC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87" y="3409"/>
              <a:ext cx="1027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Freeform 12"/>
            <p:cNvSpPr/>
            <p:nvPr/>
          </p:nvSpPr>
          <p:spPr>
            <a:xfrm>
              <a:off x="2364" y="3415"/>
              <a:ext cx="694" cy="318"/>
            </a:xfrm>
            <a:custGeom>
              <a:avLst/>
              <a:gdLst>
                <a:gd name="connsiteX0" fmla="*/ 0 w 1104900"/>
                <a:gd name="connsiteY0" fmla="*/ 0 h 504825"/>
                <a:gd name="connsiteX1" fmla="*/ 0 w 1104900"/>
                <a:gd name="connsiteY1" fmla="*/ 504825 h 504825"/>
                <a:gd name="connsiteX2" fmla="*/ 1104900 w 1104900"/>
                <a:gd name="connsiteY2" fmla="*/ 504825 h 504825"/>
                <a:gd name="connsiteX3" fmla="*/ 1104900 w 1104900"/>
                <a:gd name="connsiteY3" fmla="*/ 190500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4900" h="504825">
                  <a:moveTo>
                    <a:pt x="0" y="0"/>
                  </a:moveTo>
                  <a:lnTo>
                    <a:pt x="0" y="504825"/>
                  </a:lnTo>
                  <a:lnTo>
                    <a:pt x="1104900" y="504825"/>
                  </a:lnTo>
                  <a:lnTo>
                    <a:pt x="1104900" y="190500"/>
                  </a:ln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2455" y="3247"/>
              <a:ext cx="803" cy="162"/>
            </a:xfrm>
            <a:custGeom>
              <a:avLst/>
              <a:gdLst>
                <a:gd name="connsiteX0" fmla="*/ 0 w 1276350"/>
                <a:gd name="connsiteY0" fmla="*/ 0 h 257175"/>
                <a:gd name="connsiteX1" fmla="*/ 1276350 w 1276350"/>
                <a:gd name="connsiteY1" fmla="*/ 0 h 257175"/>
                <a:gd name="connsiteX2" fmla="*/ 1276350 w 1276350"/>
                <a:gd name="connsiteY2" fmla="*/ 257175 h 257175"/>
                <a:gd name="connsiteX3" fmla="*/ 1276350 w 1276350"/>
                <a:gd name="connsiteY3" fmla="*/ 257175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6350" h="257175">
                  <a:moveTo>
                    <a:pt x="0" y="0"/>
                  </a:moveTo>
                  <a:lnTo>
                    <a:pt x="1276350" y="0"/>
                  </a:lnTo>
                  <a:lnTo>
                    <a:pt x="1276350" y="257175"/>
                  </a:lnTo>
                  <a:lnTo>
                    <a:pt x="1276350" y="257175"/>
                  </a:lnTo>
                </a:path>
              </a:pathLst>
            </a:custGeom>
            <a:ln>
              <a:solidFill>
                <a:srgbClr val="00B0F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2466" y="3187"/>
              <a:ext cx="846" cy="222"/>
            </a:xfrm>
            <a:custGeom>
              <a:avLst/>
              <a:gdLst>
                <a:gd name="connsiteX0" fmla="*/ 0 w 1343025"/>
                <a:gd name="connsiteY0" fmla="*/ 0 h 352425"/>
                <a:gd name="connsiteX1" fmla="*/ 1333500 w 1343025"/>
                <a:gd name="connsiteY1" fmla="*/ 0 h 352425"/>
                <a:gd name="connsiteX2" fmla="*/ 1343025 w 1343025"/>
                <a:gd name="connsiteY2" fmla="*/ 352425 h 352425"/>
                <a:gd name="connsiteX3" fmla="*/ 1343025 w 1343025"/>
                <a:gd name="connsiteY3" fmla="*/ 342900 h 352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3025" h="352425">
                  <a:moveTo>
                    <a:pt x="0" y="0"/>
                  </a:moveTo>
                  <a:lnTo>
                    <a:pt x="1333500" y="0"/>
                  </a:lnTo>
                  <a:lnTo>
                    <a:pt x="1343025" y="352425"/>
                  </a:lnTo>
                  <a:lnTo>
                    <a:pt x="1343025" y="342900"/>
                  </a:lnTo>
                </a:path>
              </a:pathLst>
            </a:custGeom>
            <a:ln>
              <a:solidFill>
                <a:srgbClr val="00B0F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2465" y="3127"/>
              <a:ext cx="893" cy="276"/>
            </a:xfrm>
            <a:custGeom>
              <a:avLst/>
              <a:gdLst>
                <a:gd name="connsiteX0" fmla="*/ 0 w 1419283"/>
                <a:gd name="connsiteY0" fmla="*/ 0 h 437565"/>
                <a:gd name="connsiteX1" fmla="*/ 1413674 w 1419283"/>
                <a:gd name="connsiteY1" fmla="*/ 0 h 437565"/>
                <a:gd name="connsiteX2" fmla="*/ 1419283 w 1419283"/>
                <a:gd name="connsiteY2" fmla="*/ 437565 h 437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19283" h="437565">
                  <a:moveTo>
                    <a:pt x="0" y="0"/>
                  </a:moveTo>
                  <a:lnTo>
                    <a:pt x="1413674" y="0"/>
                  </a:lnTo>
                  <a:cubicBezTo>
                    <a:pt x="1415544" y="145855"/>
                    <a:pt x="1417413" y="291710"/>
                    <a:pt x="1419283" y="437565"/>
                  </a:cubicBezTo>
                </a:path>
              </a:pathLst>
            </a:custGeom>
            <a:ln>
              <a:solidFill>
                <a:srgbClr val="00B0F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2474" y="3081"/>
              <a:ext cx="923" cy="318"/>
            </a:xfrm>
            <a:custGeom>
              <a:avLst/>
              <a:gdLst>
                <a:gd name="connsiteX0" fmla="*/ 0 w 1464162"/>
                <a:gd name="connsiteY0" fmla="*/ 0 h 504883"/>
                <a:gd name="connsiteX1" fmla="*/ 1464162 w 1464162"/>
                <a:gd name="connsiteY1" fmla="*/ 0 h 504883"/>
                <a:gd name="connsiteX2" fmla="*/ 1464162 w 1464162"/>
                <a:gd name="connsiteY2" fmla="*/ 504883 h 50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64162" h="504883">
                  <a:moveTo>
                    <a:pt x="0" y="0"/>
                  </a:moveTo>
                  <a:lnTo>
                    <a:pt x="1464162" y="0"/>
                  </a:lnTo>
                  <a:lnTo>
                    <a:pt x="1464162" y="504883"/>
                  </a:lnTo>
                </a:path>
              </a:pathLst>
            </a:custGeom>
            <a:ln>
              <a:solidFill>
                <a:srgbClr val="00B0F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 dirty="0"/>
            </a:p>
          </p:txBody>
        </p:sp>
        <p:pic>
          <p:nvPicPr>
            <p:cNvPr id="18" name="Picture 13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130" y="3284"/>
              <a:ext cx="630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Rectangle 18"/>
            <p:cNvSpPr/>
            <p:nvPr/>
          </p:nvSpPr>
          <p:spPr>
            <a:xfrm>
              <a:off x="5139" y="3336"/>
              <a:ext cx="664" cy="3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SyncE</a:t>
              </a:r>
            </a:p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Network </a:t>
              </a:r>
            </a:p>
          </p:txBody>
        </p:sp>
      </p:grpSp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4486024" y="3931519"/>
            <a:ext cx="1073500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200" b="1" dirty="0">
                <a:solidFill>
                  <a:srgbClr val="FF0000"/>
                </a:solidFill>
              </a:rPr>
              <a:t>4 x E1/T1 </a:t>
            </a:r>
          </a:p>
          <a:p>
            <a:pPr algn="ctr" eaLnBrk="0" hangingPunct="0"/>
            <a:r>
              <a:rPr lang="en-US" sz="1200" b="1" dirty="0">
                <a:solidFill>
                  <a:srgbClr val="FF0000"/>
                </a:solidFill>
              </a:rPr>
              <a:t>CES interfaces</a:t>
            </a:r>
          </a:p>
        </p:txBody>
      </p:sp>
      <p:sp>
        <p:nvSpPr>
          <p:cNvPr id="23" name="Text Box 73"/>
          <p:cNvSpPr txBox="1">
            <a:spLocks noChangeArrowheads="1"/>
          </p:cNvSpPr>
          <p:nvPr/>
        </p:nvSpPr>
        <p:spPr bwMode="auto">
          <a:xfrm>
            <a:off x="1356852" y="3908680"/>
            <a:ext cx="3023419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1200" b="1" dirty="0">
                <a:solidFill>
                  <a:srgbClr val="FF0000"/>
                </a:solidFill>
              </a:rPr>
              <a:t>Synchronous </a:t>
            </a:r>
            <a:r>
              <a:rPr lang="en-US" sz="1200" b="1" dirty="0" smtClean="0">
                <a:solidFill>
                  <a:srgbClr val="FF0000"/>
                </a:solidFill>
              </a:rPr>
              <a:t>Ethernet UNI </a:t>
            </a:r>
            <a:r>
              <a:rPr lang="en-US" sz="1200" b="1" dirty="0">
                <a:solidFill>
                  <a:srgbClr val="FF0000"/>
                </a:solidFill>
              </a:rPr>
              <a:t>/ </a:t>
            </a:r>
            <a:r>
              <a:rPr lang="en-US" sz="1200" b="1" dirty="0" smtClean="0">
                <a:solidFill>
                  <a:srgbClr val="FF0000"/>
                </a:solidFill>
              </a:rPr>
              <a:t>NNI ports</a:t>
            </a:r>
            <a:endParaRPr lang="en-US" sz="1200" b="1" dirty="0">
              <a:solidFill>
                <a:srgbClr val="FF0000"/>
              </a:solidFill>
            </a:endParaRPr>
          </a:p>
          <a:p>
            <a:pPr algn="ctr" eaLnBrk="0" hangingPunct="0">
              <a:defRPr/>
            </a:pPr>
            <a:endParaRPr lang="en-US" sz="1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5" name="TextBox 22"/>
          <p:cNvSpPr txBox="1">
            <a:spLocks noChangeArrowheads="1"/>
          </p:cNvSpPr>
          <p:nvPr/>
        </p:nvSpPr>
        <p:spPr bwMode="auto">
          <a:xfrm>
            <a:off x="5482508" y="3929932"/>
            <a:ext cx="1095273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200" b="1" dirty="0">
                <a:solidFill>
                  <a:srgbClr val="FF0000"/>
                </a:solidFill>
              </a:rPr>
              <a:t>SMBs for </a:t>
            </a:r>
            <a:r>
              <a:rPr lang="en-US" sz="1200" b="1" dirty="0" smtClean="0">
                <a:solidFill>
                  <a:srgbClr val="FF0000"/>
                </a:solidFill>
              </a:rPr>
              <a:t>Clock </a:t>
            </a:r>
            <a:r>
              <a:rPr lang="en-US" sz="1200" b="1" dirty="0">
                <a:solidFill>
                  <a:srgbClr val="FF0000"/>
                </a:solidFill>
              </a:rPr>
              <a:t>In/Out</a:t>
            </a:r>
          </a:p>
        </p:txBody>
      </p:sp>
      <p:sp>
        <p:nvSpPr>
          <p:cNvPr id="26" name="AutoShape 15"/>
          <p:cNvSpPr>
            <a:spLocks noChangeArrowheads="1"/>
          </p:cNvSpPr>
          <p:nvPr/>
        </p:nvSpPr>
        <p:spPr bwMode="auto">
          <a:xfrm>
            <a:off x="152400" y="2213230"/>
            <a:ext cx="8585200" cy="2362200"/>
          </a:xfrm>
          <a:prstGeom prst="roundRect">
            <a:avLst>
              <a:gd name="adj" fmla="val 16667"/>
            </a:avLst>
          </a:prstGeom>
          <a:noFill/>
          <a:ln w="3175" algn="ctr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 sz="1600"/>
          </a:p>
        </p:txBody>
      </p:sp>
      <p:pic>
        <p:nvPicPr>
          <p:cNvPr id="27" name="Picture 27" descr="OS904-MBH_(Front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2421192"/>
            <a:ext cx="76962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6609735" y="3964858"/>
            <a:ext cx="950913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200" b="1" dirty="0">
                <a:solidFill>
                  <a:srgbClr val="FF0000"/>
                </a:solidFill>
              </a:rPr>
              <a:t>Additional external PS</a:t>
            </a: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162228" y="6207125"/>
            <a:ext cx="371088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664083"/>
              </a:buClr>
              <a:buFont typeface="Wingdings" pitchFamily="2" charset="2"/>
              <a:buChar char="§"/>
            </a:pPr>
            <a:r>
              <a:rPr lang="en-US" sz="1400" b="1" dirty="0"/>
              <a:t> </a:t>
            </a:r>
            <a:r>
              <a:rPr lang="en-US" sz="1400" b="1" dirty="0">
                <a:solidFill>
                  <a:srgbClr val="262626"/>
                </a:solidFill>
              </a:rPr>
              <a:t>1588v2 is available </a:t>
            </a:r>
            <a:r>
              <a:rPr lang="en-US" sz="1400" b="1" dirty="0" smtClean="0">
                <a:solidFill>
                  <a:srgbClr val="262626"/>
                </a:solidFill>
              </a:rPr>
              <a:t>only in </a:t>
            </a:r>
            <a:r>
              <a:rPr lang="en-US" sz="1400" b="1" dirty="0">
                <a:solidFill>
                  <a:srgbClr val="262626"/>
                </a:solidFill>
              </a:rPr>
              <a:t>PN OS904-MBH-4A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858297" y="2920181"/>
            <a:ext cx="2168013" cy="412954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2" name="Straight Arrow Connector 21"/>
          <p:cNvCxnSpPr>
            <a:cxnSpLocks noChangeShapeType="1"/>
          </p:cNvCxnSpPr>
          <p:nvPr/>
        </p:nvCxnSpPr>
        <p:spPr bwMode="auto">
          <a:xfrm flipV="1">
            <a:off x="2872249" y="3359915"/>
            <a:ext cx="1588" cy="525462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 type="oval"/>
            <a:tailEnd type="oval" w="med" len="med"/>
          </a:ln>
        </p:spPr>
      </p:cxnSp>
      <p:sp>
        <p:nvSpPr>
          <p:cNvPr id="33" name="Rectangle 32"/>
          <p:cNvSpPr/>
          <p:nvPr/>
        </p:nvSpPr>
        <p:spPr>
          <a:xfrm>
            <a:off x="4208208" y="2939845"/>
            <a:ext cx="1484670" cy="412954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4" name="Straight Arrow Connector 21"/>
          <p:cNvCxnSpPr>
            <a:cxnSpLocks noChangeShapeType="1"/>
          </p:cNvCxnSpPr>
          <p:nvPr/>
        </p:nvCxnSpPr>
        <p:spPr bwMode="auto">
          <a:xfrm rot="5400000" flipH="1" flipV="1">
            <a:off x="4709506" y="3641516"/>
            <a:ext cx="525462" cy="1588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 type="oval"/>
            <a:tailEnd type="oval" w="med" len="med"/>
          </a:ln>
        </p:spPr>
      </p:cxnSp>
      <p:sp>
        <p:nvSpPr>
          <p:cNvPr id="36" name="Rectangle 35"/>
          <p:cNvSpPr/>
          <p:nvPr/>
        </p:nvSpPr>
        <p:spPr>
          <a:xfrm>
            <a:off x="5687964" y="2930012"/>
            <a:ext cx="476862" cy="412954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7" name="Straight Arrow Connector 21"/>
          <p:cNvCxnSpPr>
            <a:cxnSpLocks noChangeShapeType="1"/>
          </p:cNvCxnSpPr>
          <p:nvPr/>
        </p:nvCxnSpPr>
        <p:spPr bwMode="auto">
          <a:xfrm rot="5400000" flipH="1" flipV="1">
            <a:off x="5656897" y="3629691"/>
            <a:ext cx="580087" cy="6675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 type="oval"/>
            <a:tailEnd type="oval" w="med" len="med"/>
          </a:ln>
        </p:spPr>
      </p:cxnSp>
      <p:sp>
        <p:nvSpPr>
          <p:cNvPr id="40" name="Rectangle 39"/>
          <p:cNvSpPr/>
          <p:nvPr/>
        </p:nvSpPr>
        <p:spPr>
          <a:xfrm>
            <a:off x="6430299" y="2920179"/>
            <a:ext cx="476862" cy="412954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44" name="Elbow Connector 43"/>
          <p:cNvCxnSpPr>
            <a:stCxn id="40" idx="2"/>
            <a:endCxn id="29" idx="0"/>
          </p:cNvCxnSpPr>
          <p:nvPr/>
        </p:nvCxnSpPr>
        <p:spPr>
          <a:xfrm rot="16200000" flipH="1">
            <a:off x="6561099" y="3440764"/>
            <a:ext cx="631725" cy="416462"/>
          </a:xfrm>
          <a:prstGeom prst="bentConnector3">
            <a:avLst>
              <a:gd name="adj1" fmla="val 50000"/>
            </a:avLst>
          </a:prstGeom>
          <a:ln w="22225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7034981" y="3937821"/>
            <a:ext cx="88489" cy="8848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Oval 45"/>
          <p:cNvSpPr/>
          <p:nvPr/>
        </p:nvSpPr>
        <p:spPr>
          <a:xfrm>
            <a:off x="6626957" y="3279081"/>
            <a:ext cx="88489" cy="8848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10017" y="619434"/>
            <a:ext cx="8933983" cy="567812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Cell site Demarcation device for a Synchronous Ethernet based mobile backhaul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Cell site Circuit Emulation Services (CES) supporting device with 1588v2 synchronization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Circuit Emulation Services (CES) supporting device for legacy voice services</a:t>
            </a:r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CB22-351A-4C38-A5C6-4D10BE34701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6439" y="943899"/>
            <a:ext cx="3593383" cy="1693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60575" y="2920179"/>
            <a:ext cx="3603337" cy="1697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54709" y="4922911"/>
            <a:ext cx="4129549" cy="154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351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380794867"/>
              </p:ext>
            </p:extLst>
          </p:nvPr>
        </p:nvGraphicFramePr>
        <p:xfrm>
          <a:off x="312174" y="855406"/>
          <a:ext cx="8610600" cy="5514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Device Capabilities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2E6CB22-351A-4C38-A5C6-4D10BE34701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74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839200" y="6496050"/>
            <a:ext cx="350838" cy="273050"/>
          </a:xfrm>
          <a:prstGeom prst="rect">
            <a:avLst/>
          </a:prstGeom>
        </p:spPr>
        <p:txBody>
          <a:bodyPr/>
          <a:lstStyle/>
          <a:p>
            <a:fld id="{8E1BBB23-45B5-45C8-B3DB-2470510C9180}" type="slidenum">
              <a:rPr lang="he-IL"/>
              <a:pPr/>
              <a:t>6</a:t>
            </a:fld>
            <a:endParaRPr lang="en-US" dirty="0"/>
          </a:p>
        </p:txBody>
      </p:sp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Key Benefits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>
          <a:xfrm>
            <a:off x="228600" y="685800"/>
            <a:ext cx="8610600" cy="5668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0" dirty="0" smtClean="0"/>
              <a:t>State-of-the-art Timing models for circuit Emulation Services</a:t>
            </a:r>
          </a:p>
          <a:p>
            <a:pPr>
              <a:lnSpc>
                <a:spcPct val="90000"/>
              </a:lnSpc>
            </a:pPr>
            <a:r>
              <a:rPr lang="en-US" b="0" dirty="0" smtClean="0"/>
              <a:t>Supporting most CES protocols </a:t>
            </a:r>
            <a:r>
              <a:rPr lang="en-US" sz="2000" b="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000" b="0" dirty="0" smtClean="0"/>
              <a:t>Low Capex and Opex 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 combined Carrier Ethernet, CES and Synchronization capabilities on a single fixed pizza box for all MEF 22 mobile backhaul scenarios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Embedded testing tool that enable customers to avoid purchasing sophisticated measurement equipment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MEF oriented CLI (Pro-Vision® CLI) for minimal training for customers’ technical teams</a:t>
            </a:r>
          </a:p>
          <a:p>
            <a:pPr>
              <a:lnSpc>
                <a:spcPct val="90000"/>
              </a:lnSpc>
            </a:pPr>
            <a:r>
              <a:rPr lang="en-US" sz="2000" b="0" dirty="0" smtClean="0"/>
              <a:t>Superb NMS for large Carrier Ethernet deployments</a:t>
            </a:r>
          </a:p>
          <a:p>
            <a:pPr lvl="1">
              <a:lnSpc>
                <a:spcPct val="90000"/>
              </a:lnSpc>
              <a:buFont typeface="Arial" pitchFamily="34" charset="0"/>
              <a:buNone/>
            </a:pPr>
            <a:endParaRPr lang="en-US" sz="1800" dirty="0" smtClean="0"/>
          </a:p>
        </p:txBody>
      </p:sp>
      <p:pic>
        <p:nvPicPr>
          <p:cNvPr id="3789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3055" y="3834581"/>
            <a:ext cx="6084429" cy="2449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524000"/>
            <a:ext cx="4953000" cy="14700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Thank You</a:t>
            </a:r>
            <a:endParaRPr lang="en-US" sz="3600" dirty="0"/>
          </a:p>
        </p:txBody>
      </p:sp>
      <p:pic>
        <p:nvPicPr>
          <p:cNvPr id="97283" name="Picture 3" descr="ETOE-medium-trans-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635" y="5458695"/>
            <a:ext cx="247967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286000" y="3505200"/>
            <a:ext cx="4419600" cy="1223963"/>
            <a:chOff x="1065" y="761"/>
            <a:chExt cx="3598" cy="997"/>
          </a:xfrm>
        </p:grpSpPr>
        <p:pic>
          <p:nvPicPr>
            <p:cNvPr id="59396" name="Picture 5" descr="solutions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92" y="767"/>
              <a:ext cx="600" cy="64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9397" name="Picture 6" descr="technolog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339" y="761"/>
              <a:ext cx="576" cy="64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9398" name="Picture 7" descr="partners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618" y="771"/>
              <a:ext cx="542" cy="63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4" name="Rectangle 13"/>
            <p:cNvSpPr/>
            <p:nvPr/>
          </p:nvSpPr>
          <p:spPr>
            <a:xfrm>
              <a:off x="1113" y="1491"/>
              <a:ext cx="1012" cy="253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bevelT w="29210" h="16510"/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>
                <a:defRPr/>
              </a:pPr>
              <a:r>
                <a:rPr lang="en-US" sz="2000" b="1" dirty="0">
                  <a:ln>
                    <a:prstDash val="solid"/>
                  </a:ln>
                  <a:gradFill rotWithShape="1">
                    <a:gsLst>
                      <a:gs pos="0">
                        <a:schemeClr val="accent4">
                          <a:tint val="70000"/>
                          <a:satMod val="200000"/>
                        </a:schemeClr>
                      </a:gs>
                      <a:gs pos="40000">
                        <a:schemeClr val="accent4">
                          <a:tint val="90000"/>
                          <a:satMod val="130000"/>
                        </a:schemeClr>
                      </a:gs>
                      <a:gs pos="50000">
                        <a:schemeClr val="accent4">
                          <a:tint val="90000"/>
                          <a:satMod val="130000"/>
                        </a:schemeClr>
                      </a:gs>
                      <a:gs pos="68000">
                        <a:schemeClr val="accent4">
                          <a:tint val="90000"/>
                          <a:satMod val="130000"/>
                        </a:schemeClr>
                      </a:gs>
                      <a:gs pos="100000">
                        <a:schemeClr val="accent4">
                          <a:tint val="70000"/>
                          <a:satMod val="200000"/>
                        </a:schemeClr>
                      </a:gs>
                    </a:gsLst>
                    <a:lin ang="5400000"/>
                  </a:gradFill>
                  <a:latin typeface="Arial" charset="0"/>
                  <a:cs typeface="Arial" charset="0"/>
                </a:rPr>
                <a:t>Technology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380" y="1497"/>
              <a:ext cx="1014" cy="252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bevelT w="29210" h="16510"/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>
                <a:defRPr/>
              </a:pPr>
              <a:r>
                <a:rPr lang="en-US" sz="2000" b="1" dirty="0">
                  <a:ln>
                    <a:prstDash val="solid"/>
                  </a:ln>
                  <a:gradFill rotWithShape="1">
                    <a:gsLst>
                      <a:gs pos="0">
                        <a:schemeClr val="accent4">
                          <a:tint val="70000"/>
                          <a:satMod val="200000"/>
                        </a:schemeClr>
                      </a:gs>
                      <a:gs pos="40000">
                        <a:schemeClr val="accent4">
                          <a:tint val="90000"/>
                          <a:satMod val="130000"/>
                        </a:schemeClr>
                      </a:gs>
                      <a:gs pos="50000">
                        <a:schemeClr val="accent4">
                          <a:tint val="90000"/>
                          <a:satMod val="130000"/>
                        </a:schemeClr>
                      </a:gs>
                      <a:gs pos="68000">
                        <a:schemeClr val="accent4">
                          <a:tint val="90000"/>
                          <a:satMod val="130000"/>
                        </a:schemeClr>
                      </a:gs>
                      <a:gs pos="100000">
                        <a:schemeClr val="accent4">
                          <a:tint val="70000"/>
                          <a:satMod val="200000"/>
                        </a:schemeClr>
                      </a:gs>
                    </a:gsLst>
                    <a:lin ang="5400000"/>
                  </a:gradFill>
                  <a:latin typeface="Arial" charset="0"/>
                  <a:cs typeface="Arial" charset="0"/>
                </a:rPr>
                <a:t>Partnership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638" y="1503"/>
              <a:ext cx="978" cy="252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bevelT w="29210" h="16510"/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>
                <a:defRPr/>
              </a:pPr>
              <a:r>
                <a:rPr lang="en-US" sz="2000" b="1" dirty="0">
                  <a:ln>
                    <a:prstDash val="solid"/>
                  </a:ln>
                  <a:gradFill rotWithShape="1">
                    <a:gsLst>
                      <a:gs pos="0">
                        <a:schemeClr val="accent4">
                          <a:tint val="70000"/>
                          <a:satMod val="200000"/>
                        </a:schemeClr>
                      </a:gs>
                      <a:gs pos="40000">
                        <a:schemeClr val="accent4">
                          <a:tint val="90000"/>
                          <a:satMod val="130000"/>
                        </a:schemeClr>
                      </a:gs>
                      <a:gs pos="50000">
                        <a:schemeClr val="accent4">
                          <a:tint val="90000"/>
                          <a:satMod val="130000"/>
                        </a:schemeClr>
                      </a:gs>
                      <a:gs pos="68000">
                        <a:schemeClr val="accent4">
                          <a:tint val="90000"/>
                          <a:satMod val="130000"/>
                        </a:schemeClr>
                      </a:gs>
                      <a:gs pos="100000">
                        <a:schemeClr val="accent4">
                          <a:tint val="70000"/>
                          <a:satMod val="200000"/>
                        </a:schemeClr>
                      </a:gs>
                    </a:gsLst>
                    <a:lin ang="5400000"/>
                  </a:gradFill>
                  <a:latin typeface="Arial" charset="0"/>
                  <a:cs typeface="Arial" charset="0"/>
                </a:rPr>
                <a:t>Knowledge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MRV-OCS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6B5680"/>
      </a:accent3>
      <a:accent4>
        <a:srgbClr val="8857AD"/>
      </a:accent4>
      <a:accent5>
        <a:srgbClr val="525A7D"/>
      </a:accent5>
      <a:accent6>
        <a:srgbClr val="6B5680"/>
      </a:accent6>
      <a:hlink>
        <a:srgbClr val="464653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>
              <a:lumMod val="75000"/>
              <a:lumOff val="25000"/>
            </a:schemeClr>
          </a:solidFill>
          <a:headEnd type="non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5070</TotalTime>
  <Words>354</Words>
  <Application>Microsoft Office PowerPoint</Application>
  <PresentationFormat>On-screen Show (4:3)</PresentationFormat>
  <Paragraphs>85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Theme</vt:lpstr>
      <vt:lpstr>OS904-MBH-4 &amp; OS904-MBH-4A  New OptiSwitch CES Supporting Devices   December 2011</vt:lpstr>
      <vt:lpstr>Agenda</vt:lpstr>
      <vt:lpstr>Introducing the OS904-MBH-4 &amp; OS904-MBH-4A</vt:lpstr>
      <vt:lpstr>Applications </vt:lpstr>
      <vt:lpstr>Improved Device Capabilities</vt:lpstr>
      <vt:lpstr>Key Benefits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emizrahi@mrv.com</dc:creator>
  <cp:lastModifiedBy>Ezra Mizrahi</cp:lastModifiedBy>
  <cp:revision>64</cp:revision>
  <dcterms:created xsi:type="dcterms:W3CDTF">2011-06-13T12:56:49Z</dcterms:created>
  <dcterms:modified xsi:type="dcterms:W3CDTF">2011-12-20T14:52:53Z</dcterms:modified>
</cp:coreProperties>
</file>